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65" r:id="rId6"/>
    <p:sldId id="266" r:id="rId7"/>
    <p:sldId id="267" r:id="rId8"/>
    <p:sldId id="269" r:id="rId9"/>
    <p:sldId id="268" r:id="rId10"/>
    <p:sldId id="264" r:id="rId11"/>
    <p:sldId id="263" r:id="rId12"/>
    <p:sldId id="262" r:id="rId13"/>
    <p:sldId id="259" r:id="rId14"/>
    <p:sldId id="261" r:id="rId15"/>
    <p:sldId id="273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'enforcement - A1d school policy'!$B$15</c:f>
              <c:strCache>
                <c:ptCount val="1"/>
                <c:pt idx="0">
                  <c:v>SY18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8291147-346B-45DE-A087-85FA30C59B7E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'enforcement - A1d school policy'!$A$16:$A$17</c:f>
              <c:strCache>
                <c:ptCount val="2"/>
                <c:pt idx="0">
                  <c:v>In-School Suspensions</c:v>
                </c:pt>
                <c:pt idx="1">
                  <c:v>Out-of-School Suspensions</c:v>
                </c:pt>
              </c:strCache>
            </c:strRef>
          </c:cat>
          <c:val>
            <c:numRef>
              <c:f>'enforcement - A1d school policy'!$B$16:$B$17</c:f>
              <c:numCache>
                <c:formatCode>General</c:formatCode>
                <c:ptCount val="2"/>
                <c:pt idx="0">
                  <c:v>96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9-4986-A266-D46F4B1237F9}"/>
            </c:ext>
          </c:extLst>
        </c:ser>
        <c:ser>
          <c:idx val="1"/>
          <c:order val="1"/>
          <c:tx>
            <c:strRef>
              <c:f>'enforcement - A1d school policy'!$C$15</c:f>
              <c:strCache>
                <c:ptCount val="1"/>
                <c:pt idx="0">
                  <c:v>SY19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BE0FF4-677E-4A75-99C9-BC01C04CF896}" type="VALUE">
                      <a:rPr lang="en-US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'enforcement - A1d school policy'!$A$16:$A$17</c:f>
              <c:strCache>
                <c:ptCount val="2"/>
                <c:pt idx="0">
                  <c:v>In-School Suspensions</c:v>
                </c:pt>
                <c:pt idx="1">
                  <c:v>Out-of-School Suspensions</c:v>
                </c:pt>
              </c:strCache>
            </c:strRef>
          </c:cat>
          <c:val>
            <c:numRef>
              <c:f>'enforcement - A1d school policy'!$C$16:$C$17</c:f>
              <c:numCache>
                <c:formatCode>General</c:formatCode>
                <c:ptCount val="2"/>
                <c:pt idx="0">
                  <c:v>119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E9-4986-A266-D46F4B1237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551168"/>
        <c:axId val="460544504"/>
      </c:barChart>
      <c:catAx>
        <c:axId val="4605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544504"/>
        <c:crosses val="autoZero"/>
        <c:auto val="1"/>
        <c:lblAlgn val="ctr"/>
        <c:lblOffset val="100"/>
        <c:noMultiLvlLbl val="0"/>
      </c:catAx>
      <c:valAx>
        <c:axId val="46054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5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05D2B-3935-41DA-8BC1-8F38A2F9B699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46A39C-47E8-4400-96DF-AAF619EC5CE2}">
      <dgm:prSet phldrT="[Text]"/>
      <dgm:spPr/>
      <dgm:t>
        <a:bodyPr/>
        <a:lstStyle/>
        <a:p>
          <a:r>
            <a:rPr lang="en-US" dirty="0" smtClean="0"/>
            <a:t>Keep kids in school</a:t>
          </a:r>
          <a:endParaRPr lang="en-US" dirty="0"/>
        </a:p>
      </dgm:t>
    </dgm:pt>
    <dgm:pt modelId="{80D9D10F-A927-4F90-840B-60DFB28B3A69}" type="parTrans" cxnId="{0CAE0CF2-CE77-4BB6-A1EF-59C536CC52B3}">
      <dgm:prSet/>
      <dgm:spPr/>
      <dgm:t>
        <a:bodyPr/>
        <a:lstStyle/>
        <a:p>
          <a:endParaRPr lang="en-US"/>
        </a:p>
      </dgm:t>
    </dgm:pt>
    <dgm:pt modelId="{51A7563C-F685-4148-82D0-EDB9B27AB400}" type="sibTrans" cxnId="{0CAE0CF2-CE77-4BB6-A1EF-59C536CC52B3}">
      <dgm:prSet/>
      <dgm:spPr/>
      <dgm:t>
        <a:bodyPr/>
        <a:lstStyle/>
        <a:p>
          <a:endParaRPr lang="en-US"/>
        </a:p>
      </dgm:t>
    </dgm:pt>
    <dgm:pt modelId="{91FF75F4-2DA2-4C23-88A7-C42DC60BB79E}">
      <dgm:prSet phldrT="[Text]"/>
      <dgm:spPr/>
      <dgm:t>
        <a:bodyPr/>
        <a:lstStyle/>
        <a:p>
          <a:r>
            <a:rPr lang="en-US" dirty="0" smtClean="0"/>
            <a:t>Separate felony &amp; misdemeanor offenses</a:t>
          </a:r>
          <a:endParaRPr lang="en-US" dirty="0"/>
        </a:p>
      </dgm:t>
    </dgm:pt>
    <dgm:pt modelId="{2AFFA6D7-7C09-4095-A870-DB9D40493F81}" type="parTrans" cxnId="{98A593D3-9A9E-433F-A9F3-1F5731F46BBD}">
      <dgm:prSet/>
      <dgm:spPr/>
      <dgm:t>
        <a:bodyPr/>
        <a:lstStyle/>
        <a:p>
          <a:endParaRPr lang="en-US"/>
        </a:p>
      </dgm:t>
    </dgm:pt>
    <dgm:pt modelId="{FB5ADCAA-02D3-42C0-8250-73A9ED9A392A}" type="sibTrans" cxnId="{98A593D3-9A9E-433F-A9F3-1F5731F46BBD}">
      <dgm:prSet/>
      <dgm:spPr/>
      <dgm:t>
        <a:bodyPr/>
        <a:lstStyle/>
        <a:p>
          <a:endParaRPr lang="en-US"/>
        </a:p>
      </dgm:t>
    </dgm:pt>
    <dgm:pt modelId="{DCBBE52C-93FE-46DB-9E4D-31186A505D30}">
      <dgm:prSet phldrT="[Text]"/>
      <dgm:spPr/>
      <dgm:t>
        <a:bodyPr/>
        <a:lstStyle/>
        <a:p>
          <a:r>
            <a:rPr lang="en-US" dirty="0" smtClean="0"/>
            <a:t>Add education &amp; psychology help</a:t>
          </a:r>
          <a:endParaRPr lang="en-US" dirty="0"/>
        </a:p>
      </dgm:t>
    </dgm:pt>
    <dgm:pt modelId="{FD879F26-43E9-4E69-9A82-3B982D96AC0A}" type="parTrans" cxnId="{F40DE682-9E2D-44B2-B7E2-8511A99C9929}">
      <dgm:prSet/>
      <dgm:spPr/>
      <dgm:t>
        <a:bodyPr/>
        <a:lstStyle/>
        <a:p>
          <a:endParaRPr lang="en-US"/>
        </a:p>
      </dgm:t>
    </dgm:pt>
    <dgm:pt modelId="{791C768F-2898-41F3-BA92-F40C9F86DD21}" type="sibTrans" cxnId="{F40DE682-9E2D-44B2-B7E2-8511A99C9929}">
      <dgm:prSet/>
      <dgm:spPr/>
      <dgm:t>
        <a:bodyPr/>
        <a:lstStyle/>
        <a:p>
          <a:endParaRPr lang="en-US"/>
        </a:p>
      </dgm:t>
    </dgm:pt>
    <dgm:pt modelId="{0EA297F2-68A5-4150-BF2D-3AE2BE462794}">
      <dgm:prSet phldrT="[Text]"/>
      <dgm:spPr/>
      <dgm:t>
        <a:bodyPr/>
        <a:lstStyle/>
        <a:p>
          <a:r>
            <a:rPr lang="en-US" dirty="0" smtClean="0"/>
            <a:t>Reduce out of school suspensions &amp; </a:t>
          </a:r>
          <a:r>
            <a:rPr lang="en-US" dirty="0" err="1" smtClean="0"/>
            <a:t>explusions</a:t>
          </a:r>
          <a:endParaRPr lang="en-US" dirty="0"/>
        </a:p>
      </dgm:t>
    </dgm:pt>
    <dgm:pt modelId="{5394E0B9-E1EA-4116-889B-29D6A4DCC616}" type="parTrans" cxnId="{325E6203-08CD-4C01-8E07-6F45F20EC915}">
      <dgm:prSet/>
      <dgm:spPr/>
      <dgm:t>
        <a:bodyPr/>
        <a:lstStyle/>
        <a:p>
          <a:endParaRPr lang="en-US"/>
        </a:p>
      </dgm:t>
    </dgm:pt>
    <dgm:pt modelId="{D59E7194-DEC6-4577-9480-731FF7CAA899}" type="sibTrans" cxnId="{325E6203-08CD-4C01-8E07-6F45F20EC915}">
      <dgm:prSet/>
      <dgm:spPr/>
      <dgm:t>
        <a:bodyPr/>
        <a:lstStyle/>
        <a:p>
          <a:endParaRPr lang="en-US"/>
        </a:p>
      </dgm:t>
    </dgm:pt>
    <dgm:pt modelId="{32CDAC3C-E177-4945-8F64-4223B32FA201}" type="pres">
      <dgm:prSet presAssocID="{0BA05D2B-3935-41DA-8BC1-8F38A2F9B6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18457-6E11-4E2E-8A01-FC9ED409A754}" type="pres">
      <dgm:prSet presAssocID="{EA46A39C-47E8-4400-96DF-AAF619EC5CE2}" presName="centerShape" presStyleLbl="node0" presStyleIdx="0" presStyleCnt="1"/>
      <dgm:spPr/>
      <dgm:t>
        <a:bodyPr/>
        <a:lstStyle/>
        <a:p>
          <a:endParaRPr lang="en-US"/>
        </a:p>
      </dgm:t>
    </dgm:pt>
    <dgm:pt modelId="{85F3CBD4-7C3F-42FF-8CF2-5D624FC53110}" type="pres">
      <dgm:prSet presAssocID="{2AFFA6D7-7C09-4095-A870-DB9D40493F8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F23E8E6-6B25-4D83-8C04-839105CB7FD9}" type="pres">
      <dgm:prSet presAssocID="{91FF75F4-2DA2-4C23-88A7-C42DC60BB7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5191D-737C-450B-8396-BC1C2ACA90F1}" type="pres">
      <dgm:prSet presAssocID="{FD879F26-43E9-4E69-9A82-3B982D96AC0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69DF514-B366-4AB9-A707-21B916A78A4A}" type="pres">
      <dgm:prSet presAssocID="{DCBBE52C-93FE-46DB-9E4D-31186A505D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D63A-9AB2-4897-8287-328FB5FFA4CC}" type="pres">
      <dgm:prSet presAssocID="{5394E0B9-E1EA-4116-889B-29D6A4DCC61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B44F2F0-D050-4D73-840C-F13F8D18EA56}" type="pres">
      <dgm:prSet presAssocID="{0EA297F2-68A5-4150-BF2D-3AE2BE4627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593D3-9A9E-433F-A9F3-1F5731F46BBD}" srcId="{EA46A39C-47E8-4400-96DF-AAF619EC5CE2}" destId="{91FF75F4-2DA2-4C23-88A7-C42DC60BB79E}" srcOrd="0" destOrd="0" parTransId="{2AFFA6D7-7C09-4095-A870-DB9D40493F81}" sibTransId="{FB5ADCAA-02D3-42C0-8250-73A9ED9A392A}"/>
    <dgm:cxn modelId="{1146B749-FB25-4500-B6A1-7F0E872D567E}" type="presOf" srcId="{0EA297F2-68A5-4150-BF2D-3AE2BE462794}" destId="{2B44F2F0-D050-4D73-840C-F13F8D18EA56}" srcOrd="0" destOrd="0" presId="urn:microsoft.com/office/officeart/2005/8/layout/radial4"/>
    <dgm:cxn modelId="{6EFE6190-B793-49B5-8764-AB5284A49313}" type="presOf" srcId="{91FF75F4-2DA2-4C23-88A7-C42DC60BB79E}" destId="{DF23E8E6-6B25-4D83-8C04-839105CB7FD9}" srcOrd="0" destOrd="0" presId="urn:microsoft.com/office/officeart/2005/8/layout/radial4"/>
    <dgm:cxn modelId="{8B9267B1-F69A-4C42-B49B-F4DCE10B64A1}" type="presOf" srcId="{5394E0B9-E1EA-4116-889B-29D6A4DCC616}" destId="{7EA2D63A-9AB2-4897-8287-328FB5FFA4CC}" srcOrd="0" destOrd="0" presId="urn:microsoft.com/office/officeart/2005/8/layout/radial4"/>
    <dgm:cxn modelId="{F40DE682-9E2D-44B2-B7E2-8511A99C9929}" srcId="{EA46A39C-47E8-4400-96DF-AAF619EC5CE2}" destId="{DCBBE52C-93FE-46DB-9E4D-31186A505D30}" srcOrd="1" destOrd="0" parTransId="{FD879F26-43E9-4E69-9A82-3B982D96AC0A}" sibTransId="{791C768F-2898-41F3-BA92-F40C9F86DD21}"/>
    <dgm:cxn modelId="{7ACD9F1A-F0F9-4AF4-9AE0-351D523320B0}" type="presOf" srcId="{0BA05D2B-3935-41DA-8BC1-8F38A2F9B699}" destId="{32CDAC3C-E177-4945-8F64-4223B32FA201}" srcOrd="0" destOrd="0" presId="urn:microsoft.com/office/officeart/2005/8/layout/radial4"/>
    <dgm:cxn modelId="{0CAE0CF2-CE77-4BB6-A1EF-59C536CC52B3}" srcId="{0BA05D2B-3935-41DA-8BC1-8F38A2F9B699}" destId="{EA46A39C-47E8-4400-96DF-AAF619EC5CE2}" srcOrd="0" destOrd="0" parTransId="{80D9D10F-A927-4F90-840B-60DFB28B3A69}" sibTransId="{51A7563C-F685-4148-82D0-EDB9B27AB400}"/>
    <dgm:cxn modelId="{189EC740-2682-4526-943A-52C2E2D43B84}" type="presOf" srcId="{2AFFA6D7-7C09-4095-A870-DB9D40493F81}" destId="{85F3CBD4-7C3F-42FF-8CF2-5D624FC53110}" srcOrd="0" destOrd="0" presId="urn:microsoft.com/office/officeart/2005/8/layout/radial4"/>
    <dgm:cxn modelId="{31DE80C0-614A-4E55-BA18-49C3E245EA2D}" type="presOf" srcId="{FD879F26-43E9-4E69-9A82-3B982D96AC0A}" destId="{D9C5191D-737C-450B-8396-BC1C2ACA90F1}" srcOrd="0" destOrd="0" presId="urn:microsoft.com/office/officeart/2005/8/layout/radial4"/>
    <dgm:cxn modelId="{325E6203-08CD-4C01-8E07-6F45F20EC915}" srcId="{EA46A39C-47E8-4400-96DF-AAF619EC5CE2}" destId="{0EA297F2-68A5-4150-BF2D-3AE2BE462794}" srcOrd="2" destOrd="0" parTransId="{5394E0B9-E1EA-4116-889B-29D6A4DCC616}" sibTransId="{D59E7194-DEC6-4577-9480-731FF7CAA899}"/>
    <dgm:cxn modelId="{0D390EAF-2DFA-4D3A-8367-E93890B10EC1}" type="presOf" srcId="{DCBBE52C-93FE-46DB-9E4D-31186A505D30}" destId="{F69DF514-B366-4AB9-A707-21B916A78A4A}" srcOrd="0" destOrd="0" presId="urn:microsoft.com/office/officeart/2005/8/layout/radial4"/>
    <dgm:cxn modelId="{85EFBEA7-F5B3-48C4-AB02-6202B3EA58CB}" type="presOf" srcId="{EA46A39C-47E8-4400-96DF-AAF619EC5CE2}" destId="{0BB18457-6E11-4E2E-8A01-FC9ED409A754}" srcOrd="0" destOrd="0" presId="urn:microsoft.com/office/officeart/2005/8/layout/radial4"/>
    <dgm:cxn modelId="{20F84557-091F-4CA8-9667-40A032E74637}" type="presParOf" srcId="{32CDAC3C-E177-4945-8F64-4223B32FA201}" destId="{0BB18457-6E11-4E2E-8A01-FC9ED409A754}" srcOrd="0" destOrd="0" presId="urn:microsoft.com/office/officeart/2005/8/layout/radial4"/>
    <dgm:cxn modelId="{E14DBF77-AF6D-4F08-9D6B-6BB4331354F3}" type="presParOf" srcId="{32CDAC3C-E177-4945-8F64-4223B32FA201}" destId="{85F3CBD4-7C3F-42FF-8CF2-5D624FC53110}" srcOrd="1" destOrd="0" presId="urn:microsoft.com/office/officeart/2005/8/layout/radial4"/>
    <dgm:cxn modelId="{68139D43-CFEB-4E7B-9280-CD3F5298F9D7}" type="presParOf" srcId="{32CDAC3C-E177-4945-8F64-4223B32FA201}" destId="{DF23E8E6-6B25-4D83-8C04-839105CB7FD9}" srcOrd="2" destOrd="0" presId="urn:microsoft.com/office/officeart/2005/8/layout/radial4"/>
    <dgm:cxn modelId="{3C389FDA-1E59-4F04-A4D3-BA23778DC234}" type="presParOf" srcId="{32CDAC3C-E177-4945-8F64-4223B32FA201}" destId="{D9C5191D-737C-450B-8396-BC1C2ACA90F1}" srcOrd="3" destOrd="0" presId="urn:microsoft.com/office/officeart/2005/8/layout/radial4"/>
    <dgm:cxn modelId="{484920CE-E0AB-490B-B02F-7651E4EFB9EF}" type="presParOf" srcId="{32CDAC3C-E177-4945-8F64-4223B32FA201}" destId="{F69DF514-B366-4AB9-A707-21B916A78A4A}" srcOrd="4" destOrd="0" presId="urn:microsoft.com/office/officeart/2005/8/layout/radial4"/>
    <dgm:cxn modelId="{07718C6D-EC27-4CC8-92C3-0697D8570F53}" type="presParOf" srcId="{32CDAC3C-E177-4945-8F64-4223B32FA201}" destId="{7EA2D63A-9AB2-4897-8287-328FB5FFA4CC}" srcOrd="5" destOrd="0" presId="urn:microsoft.com/office/officeart/2005/8/layout/radial4"/>
    <dgm:cxn modelId="{8EE96C08-59E9-40B6-98C7-CB390383639E}" type="presParOf" srcId="{32CDAC3C-E177-4945-8F64-4223B32FA201}" destId="{2B44F2F0-D050-4D73-840C-F13F8D18EA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C97D9-9925-46F5-8867-6BBEB174165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E0DFEF-1597-47D3-99D5-D42E926BF0DF}">
      <dgm:prSet phldrT="[Text]"/>
      <dgm:spPr/>
      <dgm:t>
        <a:bodyPr/>
        <a:lstStyle/>
        <a:p>
          <a:r>
            <a:rPr lang="en-US" dirty="0" smtClean="0"/>
            <a:t>Discipline Matrix</a:t>
          </a:r>
          <a:endParaRPr lang="en-US" dirty="0"/>
        </a:p>
      </dgm:t>
    </dgm:pt>
    <dgm:pt modelId="{CCE280B7-B9C1-4C49-B700-EBA73588B5DD}" type="parTrans" cxnId="{7FB4551F-44F3-4034-A404-D53F4F263C10}">
      <dgm:prSet/>
      <dgm:spPr/>
      <dgm:t>
        <a:bodyPr/>
        <a:lstStyle/>
        <a:p>
          <a:endParaRPr lang="en-US"/>
        </a:p>
      </dgm:t>
    </dgm:pt>
    <dgm:pt modelId="{2B31D8E8-9F19-49A0-A152-121F72FA8240}" type="sibTrans" cxnId="{7FB4551F-44F3-4034-A404-D53F4F263C10}">
      <dgm:prSet/>
      <dgm:spPr/>
      <dgm:t>
        <a:bodyPr/>
        <a:lstStyle/>
        <a:p>
          <a:endParaRPr lang="en-US"/>
        </a:p>
      </dgm:t>
    </dgm:pt>
    <dgm:pt modelId="{C27756BB-D2B5-4577-AB15-AFDB53B66158}">
      <dgm:prSet phldrT="[Text]"/>
      <dgm:spPr/>
      <dgm:t>
        <a:bodyPr/>
        <a:lstStyle/>
        <a:p>
          <a:r>
            <a:rPr lang="en-US" dirty="0" smtClean="0"/>
            <a:t>Old</a:t>
          </a:r>
          <a:endParaRPr lang="en-US" dirty="0"/>
        </a:p>
      </dgm:t>
    </dgm:pt>
    <dgm:pt modelId="{7DE25764-C845-40DA-9DED-6115E2A14592}" type="parTrans" cxnId="{538EE4AF-1D9D-4938-A7C7-CCF10111697B}">
      <dgm:prSet/>
      <dgm:spPr/>
      <dgm:t>
        <a:bodyPr/>
        <a:lstStyle/>
        <a:p>
          <a:endParaRPr lang="en-US"/>
        </a:p>
      </dgm:t>
    </dgm:pt>
    <dgm:pt modelId="{09FA8EE7-0A95-4968-AFD6-6ADF8C7C1377}" type="sibTrans" cxnId="{538EE4AF-1D9D-4938-A7C7-CCF10111697B}">
      <dgm:prSet/>
      <dgm:spPr/>
      <dgm:t>
        <a:bodyPr/>
        <a:lstStyle/>
        <a:p>
          <a:endParaRPr lang="en-US"/>
        </a:p>
      </dgm:t>
    </dgm:pt>
    <dgm:pt modelId="{20ED9483-2553-44A2-90E7-0C5EDA97FAFA}">
      <dgm:prSet phldrT="[Text]"/>
      <dgm:spPr/>
      <dgm:t>
        <a:bodyPr/>
        <a:lstStyle/>
        <a:p>
          <a:r>
            <a:rPr lang="en-US" dirty="0" smtClean="0"/>
            <a:t>Needed to be updated</a:t>
          </a:r>
          <a:endParaRPr lang="en-US" dirty="0"/>
        </a:p>
      </dgm:t>
    </dgm:pt>
    <dgm:pt modelId="{ADA4034D-45C5-4DF0-85EA-7368A0E07D7E}" type="parTrans" cxnId="{114A6E40-0CD8-4C90-807C-D3332BEA23D9}">
      <dgm:prSet/>
      <dgm:spPr/>
      <dgm:t>
        <a:bodyPr/>
        <a:lstStyle/>
        <a:p>
          <a:endParaRPr lang="en-US"/>
        </a:p>
      </dgm:t>
    </dgm:pt>
    <dgm:pt modelId="{AC9D3E80-225A-4655-BA4D-1A9C370631AE}" type="sibTrans" cxnId="{114A6E40-0CD8-4C90-807C-D3332BEA23D9}">
      <dgm:prSet/>
      <dgm:spPr/>
      <dgm:t>
        <a:bodyPr/>
        <a:lstStyle/>
        <a:p>
          <a:endParaRPr lang="en-US"/>
        </a:p>
      </dgm:t>
    </dgm:pt>
    <dgm:pt modelId="{D1573A8B-4AE3-426B-8C26-2B1DA6CDB6AA}">
      <dgm:prSet phldrT="[Text]"/>
      <dgm:spPr/>
      <dgm:t>
        <a:bodyPr/>
        <a:lstStyle/>
        <a:p>
          <a:r>
            <a:rPr lang="en-US" dirty="0" smtClean="0"/>
            <a:t>Legal Firm</a:t>
          </a:r>
          <a:endParaRPr lang="en-US" dirty="0"/>
        </a:p>
      </dgm:t>
    </dgm:pt>
    <dgm:pt modelId="{C0710858-6656-428B-A291-2EF34B61C1CB}" type="parTrans" cxnId="{C5A6B917-8244-4AE0-9266-322D6424985A}">
      <dgm:prSet/>
      <dgm:spPr/>
      <dgm:t>
        <a:bodyPr/>
        <a:lstStyle/>
        <a:p>
          <a:endParaRPr lang="en-US"/>
        </a:p>
      </dgm:t>
    </dgm:pt>
    <dgm:pt modelId="{3CF56E22-BCE9-481F-B2F7-B727380CCEF1}" type="sibTrans" cxnId="{C5A6B917-8244-4AE0-9266-322D6424985A}">
      <dgm:prSet/>
      <dgm:spPr/>
      <dgm:t>
        <a:bodyPr/>
        <a:lstStyle/>
        <a:p>
          <a:endParaRPr lang="en-US"/>
        </a:p>
      </dgm:t>
    </dgm:pt>
    <dgm:pt modelId="{D9B2EA3C-E763-4E60-AF52-FB9F81E7A373}">
      <dgm:prSet phldrT="[Text]"/>
      <dgm:spPr/>
      <dgm:t>
        <a:bodyPr/>
        <a:lstStyle/>
        <a:p>
          <a:r>
            <a:rPr lang="en-US" dirty="0" smtClean="0"/>
            <a:t>Santa Fe</a:t>
          </a:r>
          <a:endParaRPr lang="en-US" dirty="0"/>
        </a:p>
      </dgm:t>
    </dgm:pt>
    <dgm:pt modelId="{7F50A7AB-1679-4FAF-BD14-8293CF1C558A}" type="parTrans" cxnId="{E2CEB6B2-D280-443D-9E50-C85BC94C0D7D}">
      <dgm:prSet/>
      <dgm:spPr/>
      <dgm:t>
        <a:bodyPr/>
        <a:lstStyle/>
        <a:p>
          <a:endParaRPr lang="en-US"/>
        </a:p>
      </dgm:t>
    </dgm:pt>
    <dgm:pt modelId="{E0DFFA22-FB23-495C-B89A-6D8349BE64C7}" type="sibTrans" cxnId="{E2CEB6B2-D280-443D-9E50-C85BC94C0D7D}">
      <dgm:prSet/>
      <dgm:spPr/>
      <dgm:t>
        <a:bodyPr/>
        <a:lstStyle/>
        <a:p>
          <a:endParaRPr lang="en-US"/>
        </a:p>
      </dgm:t>
    </dgm:pt>
    <dgm:pt modelId="{63534A03-A2BC-4F54-9952-C3629B098C09}">
      <dgm:prSet phldrT="[Text]"/>
      <dgm:spPr/>
      <dgm:t>
        <a:bodyPr/>
        <a:lstStyle/>
        <a:p>
          <a:r>
            <a:rPr lang="en-US" dirty="0" smtClean="0"/>
            <a:t>Advice &amp; Recommendations</a:t>
          </a:r>
          <a:endParaRPr lang="en-US" dirty="0"/>
        </a:p>
      </dgm:t>
    </dgm:pt>
    <dgm:pt modelId="{425BC692-DAAC-4930-88C0-31A38048E5FF}" type="parTrans" cxnId="{988F2D39-75E0-4DA6-8DE8-CD5CE7220E62}">
      <dgm:prSet/>
      <dgm:spPr/>
      <dgm:t>
        <a:bodyPr/>
        <a:lstStyle/>
        <a:p>
          <a:endParaRPr lang="en-US"/>
        </a:p>
      </dgm:t>
    </dgm:pt>
    <dgm:pt modelId="{1B60344A-FA0F-4067-875F-DB3A665A6CC0}" type="sibTrans" cxnId="{988F2D39-75E0-4DA6-8DE8-CD5CE7220E62}">
      <dgm:prSet/>
      <dgm:spPr/>
      <dgm:t>
        <a:bodyPr/>
        <a:lstStyle/>
        <a:p>
          <a:endParaRPr lang="en-US"/>
        </a:p>
      </dgm:t>
    </dgm:pt>
    <dgm:pt modelId="{4B6B206F-25F7-4BB9-B1A6-FAF8C1794983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5F2BA7A5-31CA-4A93-BFC2-964C8EF0BA40}" type="parTrans" cxnId="{9B7E3CB6-7C20-4F24-B061-536519D26B65}">
      <dgm:prSet/>
      <dgm:spPr/>
      <dgm:t>
        <a:bodyPr/>
        <a:lstStyle/>
        <a:p>
          <a:endParaRPr lang="en-US"/>
        </a:p>
      </dgm:t>
    </dgm:pt>
    <dgm:pt modelId="{D3F4ACEC-0D4A-4D00-B2D2-D0D453C686CE}" type="sibTrans" cxnId="{9B7E3CB6-7C20-4F24-B061-536519D26B65}">
      <dgm:prSet/>
      <dgm:spPr/>
      <dgm:t>
        <a:bodyPr/>
        <a:lstStyle/>
        <a:p>
          <a:endParaRPr lang="en-US"/>
        </a:p>
      </dgm:t>
    </dgm:pt>
    <dgm:pt modelId="{390EE019-B167-4922-A62D-59789B90B604}">
      <dgm:prSet phldrT="[Text]"/>
      <dgm:spPr/>
      <dgm:t>
        <a:bodyPr/>
        <a:lstStyle/>
        <a:p>
          <a:r>
            <a:rPr lang="en-US" dirty="0" smtClean="0"/>
            <a:t>20+ formal</a:t>
          </a:r>
          <a:endParaRPr lang="en-US" dirty="0"/>
        </a:p>
      </dgm:t>
    </dgm:pt>
    <dgm:pt modelId="{A1067176-393E-46DA-8DA9-7A3AB02BA59B}" type="parTrans" cxnId="{33B2A822-ACAF-4695-8CBB-94793A7337AD}">
      <dgm:prSet/>
      <dgm:spPr/>
      <dgm:t>
        <a:bodyPr/>
        <a:lstStyle/>
        <a:p>
          <a:endParaRPr lang="en-US"/>
        </a:p>
      </dgm:t>
    </dgm:pt>
    <dgm:pt modelId="{23F82D3C-5530-4F82-A689-30B6700E36CB}" type="sibTrans" cxnId="{33B2A822-ACAF-4695-8CBB-94793A7337AD}">
      <dgm:prSet/>
      <dgm:spPr/>
      <dgm:t>
        <a:bodyPr/>
        <a:lstStyle/>
        <a:p>
          <a:endParaRPr lang="en-US"/>
        </a:p>
      </dgm:t>
    </dgm:pt>
    <dgm:pt modelId="{F8B9A1D4-3E21-46FD-A9CA-C131F8422DEF}">
      <dgm:prSet phldrT="[Text]"/>
      <dgm:spPr/>
      <dgm:t>
        <a:bodyPr/>
        <a:lstStyle/>
        <a:p>
          <a:r>
            <a:rPr lang="en-US" dirty="0" smtClean="0"/>
            <a:t>70+ informal</a:t>
          </a:r>
          <a:endParaRPr lang="en-US" dirty="0"/>
        </a:p>
      </dgm:t>
    </dgm:pt>
    <dgm:pt modelId="{0CFA408E-A0FF-4EAB-9F45-B2C8D5E39A93}" type="parTrans" cxnId="{91D86B49-B9CF-404B-BE66-7A9F32678DF2}">
      <dgm:prSet/>
      <dgm:spPr/>
      <dgm:t>
        <a:bodyPr/>
        <a:lstStyle/>
        <a:p>
          <a:endParaRPr lang="en-US"/>
        </a:p>
      </dgm:t>
    </dgm:pt>
    <dgm:pt modelId="{AF113C75-B7AA-4C52-8F96-FF64D801FF3D}" type="sibTrans" cxnId="{91D86B49-B9CF-404B-BE66-7A9F32678DF2}">
      <dgm:prSet/>
      <dgm:spPr/>
      <dgm:t>
        <a:bodyPr/>
        <a:lstStyle/>
        <a:p>
          <a:endParaRPr lang="en-US"/>
        </a:p>
      </dgm:t>
    </dgm:pt>
    <dgm:pt modelId="{C29C440B-FBA0-4767-9202-A5E36CC7E401}">
      <dgm:prSet phldrT="[Text]"/>
      <dgm:spPr/>
      <dgm:t>
        <a:bodyPr/>
        <a:lstStyle/>
        <a:p>
          <a:r>
            <a:rPr lang="en-US" dirty="0" smtClean="0"/>
            <a:t>OSAP Program</a:t>
          </a:r>
          <a:endParaRPr lang="en-US" dirty="0"/>
        </a:p>
      </dgm:t>
    </dgm:pt>
    <dgm:pt modelId="{CE8C9364-D4A1-44B3-B3F6-EEC92340F325}" type="parTrans" cxnId="{2B41425F-9DE9-4348-A723-5A84F6EC6442}">
      <dgm:prSet/>
      <dgm:spPr/>
      <dgm:t>
        <a:bodyPr/>
        <a:lstStyle/>
        <a:p>
          <a:endParaRPr lang="en-US"/>
        </a:p>
      </dgm:t>
    </dgm:pt>
    <dgm:pt modelId="{DFC344CF-0BC3-42BF-9F6F-FC6F5B6B2545}" type="sibTrans" cxnId="{2B41425F-9DE9-4348-A723-5A84F6EC6442}">
      <dgm:prSet/>
      <dgm:spPr/>
      <dgm:t>
        <a:bodyPr/>
        <a:lstStyle/>
        <a:p>
          <a:endParaRPr lang="en-US"/>
        </a:p>
      </dgm:t>
    </dgm:pt>
    <dgm:pt modelId="{A2C72AD2-2FFD-4EA4-8E11-59DB672F8F98}">
      <dgm:prSet phldrT="[Text]"/>
      <dgm:spPr/>
      <dgm:t>
        <a:bodyPr/>
        <a:lstStyle/>
        <a:p>
          <a:r>
            <a:rPr lang="en-US" dirty="0" smtClean="0"/>
            <a:t>FY16</a:t>
          </a:r>
          <a:endParaRPr lang="en-US" dirty="0"/>
        </a:p>
      </dgm:t>
    </dgm:pt>
    <dgm:pt modelId="{B1129E09-396D-4990-A223-0B9F94937270}" type="parTrans" cxnId="{6022413B-67CE-4166-8F29-EE526EADCE03}">
      <dgm:prSet/>
      <dgm:spPr/>
      <dgm:t>
        <a:bodyPr/>
        <a:lstStyle/>
        <a:p>
          <a:endParaRPr lang="en-US"/>
        </a:p>
      </dgm:t>
    </dgm:pt>
    <dgm:pt modelId="{8DF67C2D-541A-47EC-BC68-391190BCF909}" type="sibTrans" cxnId="{6022413B-67CE-4166-8F29-EE526EADCE03}">
      <dgm:prSet/>
      <dgm:spPr/>
      <dgm:t>
        <a:bodyPr/>
        <a:lstStyle/>
        <a:p>
          <a:endParaRPr lang="en-US"/>
        </a:p>
      </dgm:t>
    </dgm:pt>
    <dgm:pt modelId="{97EAB553-DF11-4145-A9E4-7D05D89CABBA}">
      <dgm:prSet phldrT="[Text]"/>
      <dgm:spPr/>
      <dgm:t>
        <a:bodyPr/>
        <a:lstStyle/>
        <a:p>
          <a:r>
            <a:rPr lang="en-US" dirty="0" smtClean="0"/>
            <a:t>NEW Matrix</a:t>
          </a:r>
          <a:endParaRPr lang="en-US" dirty="0"/>
        </a:p>
      </dgm:t>
    </dgm:pt>
    <dgm:pt modelId="{69AD7DDD-F438-47F3-B14C-50AC6B3B7EA0}" type="parTrans" cxnId="{B182A28F-5FD7-4C69-BF9A-897FD6A4C986}">
      <dgm:prSet/>
      <dgm:spPr/>
      <dgm:t>
        <a:bodyPr/>
        <a:lstStyle/>
        <a:p>
          <a:endParaRPr lang="en-US"/>
        </a:p>
      </dgm:t>
    </dgm:pt>
    <dgm:pt modelId="{47BC728E-FBC8-415B-8C2C-5FA46BB60854}" type="sibTrans" cxnId="{B182A28F-5FD7-4C69-BF9A-897FD6A4C986}">
      <dgm:prSet/>
      <dgm:spPr/>
      <dgm:t>
        <a:bodyPr/>
        <a:lstStyle/>
        <a:p>
          <a:endParaRPr lang="en-US"/>
        </a:p>
      </dgm:t>
    </dgm:pt>
    <dgm:pt modelId="{7BDD3FBC-62A3-4094-9DD9-6E22AB274A50}">
      <dgm:prSet phldrT="[Text]"/>
      <dgm:spPr/>
      <dgm:t>
        <a:bodyPr/>
        <a:lstStyle/>
        <a:p>
          <a:r>
            <a:rPr lang="en-US" dirty="0" smtClean="0"/>
            <a:t>Finalized</a:t>
          </a:r>
          <a:endParaRPr lang="en-US" dirty="0"/>
        </a:p>
      </dgm:t>
    </dgm:pt>
    <dgm:pt modelId="{DE6C792D-87F1-4C01-9E53-01548CA27BB9}" type="parTrans" cxnId="{4210615B-20E9-448B-9965-18681C81979D}">
      <dgm:prSet/>
      <dgm:spPr/>
      <dgm:t>
        <a:bodyPr/>
        <a:lstStyle/>
        <a:p>
          <a:endParaRPr lang="en-US"/>
        </a:p>
      </dgm:t>
    </dgm:pt>
    <dgm:pt modelId="{1FE837DD-7E78-476C-B6D1-4D9517B813FE}" type="sibTrans" cxnId="{4210615B-20E9-448B-9965-18681C81979D}">
      <dgm:prSet/>
      <dgm:spPr/>
      <dgm:t>
        <a:bodyPr/>
        <a:lstStyle/>
        <a:p>
          <a:endParaRPr lang="en-US"/>
        </a:p>
      </dgm:t>
    </dgm:pt>
    <dgm:pt modelId="{CE329433-E793-4C4D-86FD-863777A4DCD9}">
      <dgm:prSet phldrT="[Text]"/>
      <dgm:spPr/>
      <dgm:t>
        <a:bodyPr/>
        <a:lstStyle/>
        <a:p>
          <a:r>
            <a:rPr lang="en-US" dirty="0" smtClean="0"/>
            <a:t>Started SY 17 – 18</a:t>
          </a:r>
          <a:endParaRPr lang="en-US" dirty="0"/>
        </a:p>
      </dgm:t>
    </dgm:pt>
    <dgm:pt modelId="{B54FA86A-E8B2-415C-BC46-89C015D9463D}" type="parTrans" cxnId="{FACB94A5-9EB5-4558-8B7D-AE6A54D362DB}">
      <dgm:prSet/>
      <dgm:spPr/>
      <dgm:t>
        <a:bodyPr/>
        <a:lstStyle/>
        <a:p>
          <a:endParaRPr lang="en-US"/>
        </a:p>
      </dgm:t>
    </dgm:pt>
    <dgm:pt modelId="{4BA17253-E1D4-4B14-8E09-8FC0694E0586}" type="sibTrans" cxnId="{FACB94A5-9EB5-4558-8B7D-AE6A54D362DB}">
      <dgm:prSet/>
      <dgm:spPr/>
      <dgm:t>
        <a:bodyPr/>
        <a:lstStyle/>
        <a:p>
          <a:endParaRPr lang="en-US"/>
        </a:p>
      </dgm:t>
    </dgm:pt>
    <dgm:pt modelId="{F7084E3F-DF61-4EC6-B7B3-2A83EBCCA28D}" type="pres">
      <dgm:prSet presAssocID="{073C97D9-9925-46F5-8867-6BBEB17416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35A98-C653-494A-9D70-489FD3D127DD}" type="pres">
      <dgm:prSet presAssocID="{A2E0DFEF-1597-47D3-99D5-D42E926BF0DF}" presName="composite" presStyleCnt="0"/>
      <dgm:spPr/>
    </dgm:pt>
    <dgm:pt modelId="{22F6E9CE-2B10-4FA3-B425-A0EC124C62DA}" type="pres">
      <dgm:prSet presAssocID="{A2E0DFEF-1597-47D3-99D5-D42E926BF0D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9901A-6D6C-47A2-A4D5-B9BFAF995476}" type="pres">
      <dgm:prSet presAssocID="{A2E0DFEF-1597-47D3-99D5-D42E926BF0D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D69A2-A9AE-47D7-A458-9352E6872BBA}" type="pres">
      <dgm:prSet presAssocID="{2B31D8E8-9F19-49A0-A152-121F72FA8240}" presName="sp" presStyleCnt="0"/>
      <dgm:spPr/>
    </dgm:pt>
    <dgm:pt modelId="{9E5F4ABE-D705-4B8C-9D0D-65F8DF327291}" type="pres">
      <dgm:prSet presAssocID="{D1573A8B-4AE3-426B-8C26-2B1DA6CDB6AA}" presName="composite" presStyleCnt="0"/>
      <dgm:spPr/>
    </dgm:pt>
    <dgm:pt modelId="{C4F67A23-AE9A-43B4-B76A-B9DF4DA66A77}" type="pres">
      <dgm:prSet presAssocID="{D1573A8B-4AE3-426B-8C26-2B1DA6CDB6A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861BE-CA54-4466-9398-E2EB2C595D73}" type="pres">
      <dgm:prSet presAssocID="{D1573A8B-4AE3-426B-8C26-2B1DA6CDB6A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2720F-E64A-44EA-9A03-7F4FC7514CCF}" type="pres">
      <dgm:prSet presAssocID="{3CF56E22-BCE9-481F-B2F7-B727380CCEF1}" presName="sp" presStyleCnt="0"/>
      <dgm:spPr/>
    </dgm:pt>
    <dgm:pt modelId="{841AE93A-1C74-4A58-8628-17AACEEEB7D9}" type="pres">
      <dgm:prSet presAssocID="{4B6B206F-25F7-4BB9-B1A6-FAF8C1794983}" presName="composite" presStyleCnt="0"/>
      <dgm:spPr/>
    </dgm:pt>
    <dgm:pt modelId="{3A0DE394-5905-402D-A972-965AC85707DE}" type="pres">
      <dgm:prSet presAssocID="{4B6B206F-25F7-4BB9-B1A6-FAF8C179498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B9875-C512-4E85-87B8-E0ED513BD790}" type="pres">
      <dgm:prSet presAssocID="{4B6B206F-25F7-4BB9-B1A6-FAF8C179498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B5999-0DB6-4CDA-A75A-51109C3A0715}" type="pres">
      <dgm:prSet presAssocID="{D3F4ACEC-0D4A-4D00-B2D2-D0D453C686CE}" presName="sp" presStyleCnt="0"/>
      <dgm:spPr/>
    </dgm:pt>
    <dgm:pt modelId="{BF721216-04CA-45AA-AEA1-A2B70F21C242}" type="pres">
      <dgm:prSet presAssocID="{C29C440B-FBA0-4767-9202-A5E36CC7E401}" presName="composite" presStyleCnt="0"/>
      <dgm:spPr/>
    </dgm:pt>
    <dgm:pt modelId="{D89420F7-5DB3-4A02-9649-C1A54F7D90F6}" type="pres">
      <dgm:prSet presAssocID="{C29C440B-FBA0-4767-9202-A5E36CC7E4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F95A8-4EB4-47E8-BE04-0007F4E47BBE}" type="pres">
      <dgm:prSet presAssocID="{C29C440B-FBA0-4767-9202-A5E36CC7E4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F74A6-9B49-4954-8BDF-F61C3459DCCF}" type="pres">
      <dgm:prSet presAssocID="{DFC344CF-0BC3-42BF-9F6F-FC6F5B6B2545}" presName="sp" presStyleCnt="0"/>
      <dgm:spPr/>
    </dgm:pt>
    <dgm:pt modelId="{F3B753C9-AD1C-46B2-BB7D-A4DE789D7831}" type="pres">
      <dgm:prSet presAssocID="{97EAB553-DF11-4145-A9E4-7D05D89CABBA}" presName="composite" presStyleCnt="0"/>
      <dgm:spPr/>
    </dgm:pt>
    <dgm:pt modelId="{57E8D11C-1796-4E53-9EA3-D9F4B0E59267}" type="pres">
      <dgm:prSet presAssocID="{97EAB553-DF11-4145-A9E4-7D05D89CABB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C9392-12CB-41CE-80A6-92F207C1FB5D}" type="pres">
      <dgm:prSet presAssocID="{97EAB553-DF11-4145-A9E4-7D05D89CABB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22413B-67CE-4166-8F29-EE526EADCE03}" srcId="{C29C440B-FBA0-4767-9202-A5E36CC7E401}" destId="{A2C72AD2-2FFD-4EA4-8E11-59DB672F8F98}" srcOrd="0" destOrd="0" parTransId="{B1129E09-396D-4990-A223-0B9F94937270}" sibTransId="{8DF67C2D-541A-47EC-BC68-391190BCF909}"/>
    <dgm:cxn modelId="{E2CEB6B2-D280-443D-9E50-C85BC94C0D7D}" srcId="{D1573A8B-4AE3-426B-8C26-2B1DA6CDB6AA}" destId="{D9B2EA3C-E763-4E60-AF52-FB9F81E7A373}" srcOrd="0" destOrd="0" parTransId="{7F50A7AB-1679-4FAF-BD14-8293CF1C558A}" sibTransId="{E0DFFA22-FB23-495C-B89A-6D8349BE64C7}"/>
    <dgm:cxn modelId="{248D2869-527D-489B-929D-5C4F48FE3A4B}" type="presOf" srcId="{390EE019-B167-4922-A62D-59789B90B604}" destId="{A6FB9875-C512-4E85-87B8-E0ED513BD790}" srcOrd="0" destOrd="0" presId="urn:microsoft.com/office/officeart/2005/8/layout/chevron2"/>
    <dgm:cxn modelId="{84BE616E-0C06-4615-8739-EB2604DF37A9}" type="presOf" srcId="{F8B9A1D4-3E21-46FD-A9CA-C131F8422DEF}" destId="{A6FB9875-C512-4E85-87B8-E0ED513BD790}" srcOrd="0" destOrd="1" presId="urn:microsoft.com/office/officeart/2005/8/layout/chevron2"/>
    <dgm:cxn modelId="{2B41425F-9DE9-4348-A723-5A84F6EC6442}" srcId="{073C97D9-9925-46F5-8867-6BBEB174165A}" destId="{C29C440B-FBA0-4767-9202-A5E36CC7E401}" srcOrd="3" destOrd="0" parTransId="{CE8C9364-D4A1-44B3-B3F6-EEC92340F325}" sibTransId="{DFC344CF-0BC3-42BF-9F6F-FC6F5B6B2545}"/>
    <dgm:cxn modelId="{B182A28F-5FD7-4C69-BF9A-897FD6A4C986}" srcId="{073C97D9-9925-46F5-8867-6BBEB174165A}" destId="{97EAB553-DF11-4145-A9E4-7D05D89CABBA}" srcOrd="4" destOrd="0" parTransId="{69AD7DDD-F438-47F3-B14C-50AC6B3B7EA0}" sibTransId="{47BC728E-FBC8-415B-8C2C-5FA46BB60854}"/>
    <dgm:cxn modelId="{988F2D39-75E0-4DA6-8DE8-CD5CE7220E62}" srcId="{D1573A8B-4AE3-426B-8C26-2B1DA6CDB6AA}" destId="{63534A03-A2BC-4F54-9952-C3629B098C09}" srcOrd="1" destOrd="0" parTransId="{425BC692-DAAC-4930-88C0-31A38048E5FF}" sibTransId="{1B60344A-FA0F-4067-875F-DB3A665A6CC0}"/>
    <dgm:cxn modelId="{7FB4551F-44F3-4034-A404-D53F4F263C10}" srcId="{073C97D9-9925-46F5-8867-6BBEB174165A}" destId="{A2E0DFEF-1597-47D3-99D5-D42E926BF0DF}" srcOrd="0" destOrd="0" parTransId="{CCE280B7-B9C1-4C49-B700-EBA73588B5DD}" sibTransId="{2B31D8E8-9F19-49A0-A152-121F72FA8240}"/>
    <dgm:cxn modelId="{17129BCC-5E0F-4D86-93F0-5309866B751A}" type="presOf" srcId="{7BDD3FBC-62A3-4094-9DD9-6E22AB274A50}" destId="{A6CC9392-12CB-41CE-80A6-92F207C1FB5D}" srcOrd="0" destOrd="0" presId="urn:microsoft.com/office/officeart/2005/8/layout/chevron2"/>
    <dgm:cxn modelId="{4F94094C-1A94-4BF5-B1A7-B58DC9A25828}" type="presOf" srcId="{A2C72AD2-2FFD-4EA4-8E11-59DB672F8F98}" destId="{D7FF95A8-4EB4-47E8-BE04-0007F4E47BBE}" srcOrd="0" destOrd="0" presId="urn:microsoft.com/office/officeart/2005/8/layout/chevron2"/>
    <dgm:cxn modelId="{C5A6B917-8244-4AE0-9266-322D6424985A}" srcId="{073C97D9-9925-46F5-8867-6BBEB174165A}" destId="{D1573A8B-4AE3-426B-8C26-2B1DA6CDB6AA}" srcOrd="1" destOrd="0" parTransId="{C0710858-6656-428B-A291-2EF34B61C1CB}" sibTransId="{3CF56E22-BCE9-481F-B2F7-B727380CCEF1}"/>
    <dgm:cxn modelId="{538EE4AF-1D9D-4938-A7C7-CCF10111697B}" srcId="{A2E0DFEF-1597-47D3-99D5-D42E926BF0DF}" destId="{C27756BB-D2B5-4577-AB15-AFDB53B66158}" srcOrd="0" destOrd="0" parTransId="{7DE25764-C845-40DA-9DED-6115E2A14592}" sibTransId="{09FA8EE7-0A95-4968-AFD6-6ADF8C7C1377}"/>
    <dgm:cxn modelId="{33B2A822-ACAF-4695-8CBB-94793A7337AD}" srcId="{4B6B206F-25F7-4BB9-B1A6-FAF8C1794983}" destId="{390EE019-B167-4922-A62D-59789B90B604}" srcOrd="0" destOrd="0" parTransId="{A1067176-393E-46DA-8DA9-7A3AB02BA59B}" sibTransId="{23F82D3C-5530-4F82-A689-30B6700E36CB}"/>
    <dgm:cxn modelId="{91D86B49-B9CF-404B-BE66-7A9F32678DF2}" srcId="{4B6B206F-25F7-4BB9-B1A6-FAF8C1794983}" destId="{F8B9A1D4-3E21-46FD-A9CA-C131F8422DEF}" srcOrd="1" destOrd="0" parTransId="{0CFA408E-A0FF-4EAB-9F45-B2C8D5E39A93}" sibTransId="{AF113C75-B7AA-4C52-8F96-FF64D801FF3D}"/>
    <dgm:cxn modelId="{ED53E83C-9019-4589-B061-B81B51E84902}" type="presOf" srcId="{4B6B206F-25F7-4BB9-B1A6-FAF8C1794983}" destId="{3A0DE394-5905-402D-A972-965AC85707DE}" srcOrd="0" destOrd="0" presId="urn:microsoft.com/office/officeart/2005/8/layout/chevron2"/>
    <dgm:cxn modelId="{FE648A55-5422-49C3-A7DD-8615C7A7BFA9}" type="presOf" srcId="{073C97D9-9925-46F5-8867-6BBEB174165A}" destId="{F7084E3F-DF61-4EC6-B7B3-2A83EBCCA28D}" srcOrd="0" destOrd="0" presId="urn:microsoft.com/office/officeart/2005/8/layout/chevron2"/>
    <dgm:cxn modelId="{9819DA58-5AF6-43A8-B314-8672B2401FE0}" type="presOf" srcId="{C29C440B-FBA0-4767-9202-A5E36CC7E401}" destId="{D89420F7-5DB3-4A02-9649-C1A54F7D90F6}" srcOrd="0" destOrd="0" presId="urn:microsoft.com/office/officeart/2005/8/layout/chevron2"/>
    <dgm:cxn modelId="{13E752FE-8AE6-41F5-A547-AED3B21AA33B}" type="presOf" srcId="{D1573A8B-4AE3-426B-8C26-2B1DA6CDB6AA}" destId="{C4F67A23-AE9A-43B4-B76A-B9DF4DA66A77}" srcOrd="0" destOrd="0" presId="urn:microsoft.com/office/officeart/2005/8/layout/chevron2"/>
    <dgm:cxn modelId="{114A6E40-0CD8-4C90-807C-D3332BEA23D9}" srcId="{A2E0DFEF-1597-47D3-99D5-D42E926BF0DF}" destId="{20ED9483-2553-44A2-90E7-0C5EDA97FAFA}" srcOrd="1" destOrd="0" parTransId="{ADA4034D-45C5-4DF0-85EA-7368A0E07D7E}" sibTransId="{AC9D3E80-225A-4655-BA4D-1A9C370631AE}"/>
    <dgm:cxn modelId="{921F6E1D-24AC-4BC9-A49F-425136A802CE}" type="presOf" srcId="{A2E0DFEF-1597-47D3-99D5-D42E926BF0DF}" destId="{22F6E9CE-2B10-4FA3-B425-A0EC124C62DA}" srcOrd="0" destOrd="0" presId="urn:microsoft.com/office/officeart/2005/8/layout/chevron2"/>
    <dgm:cxn modelId="{4210615B-20E9-448B-9965-18681C81979D}" srcId="{97EAB553-DF11-4145-A9E4-7D05D89CABBA}" destId="{7BDD3FBC-62A3-4094-9DD9-6E22AB274A50}" srcOrd="0" destOrd="0" parTransId="{DE6C792D-87F1-4C01-9E53-01548CA27BB9}" sibTransId="{1FE837DD-7E78-476C-B6D1-4D9517B813FE}"/>
    <dgm:cxn modelId="{C2DF5E80-6635-4310-B79F-7DBF412991C2}" type="presOf" srcId="{CE329433-E793-4C4D-86FD-863777A4DCD9}" destId="{A6CC9392-12CB-41CE-80A6-92F207C1FB5D}" srcOrd="0" destOrd="1" presId="urn:microsoft.com/office/officeart/2005/8/layout/chevron2"/>
    <dgm:cxn modelId="{9642BA78-C418-4E28-808D-BF733CB07450}" type="presOf" srcId="{97EAB553-DF11-4145-A9E4-7D05D89CABBA}" destId="{57E8D11C-1796-4E53-9EA3-D9F4B0E59267}" srcOrd="0" destOrd="0" presId="urn:microsoft.com/office/officeart/2005/8/layout/chevron2"/>
    <dgm:cxn modelId="{0FD75352-ED7C-4D1B-8B8E-B336815528A2}" type="presOf" srcId="{C27756BB-D2B5-4577-AB15-AFDB53B66158}" destId="{F1C9901A-6D6C-47A2-A4D5-B9BFAF995476}" srcOrd="0" destOrd="0" presId="urn:microsoft.com/office/officeart/2005/8/layout/chevron2"/>
    <dgm:cxn modelId="{FACB94A5-9EB5-4558-8B7D-AE6A54D362DB}" srcId="{97EAB553-DF11-4145-A9E4-7D05D89CABBA}" destId="{CE329433-E793-4C4D-86FD-863777A4DCD9}" srcOrd="1" destOrd="0" parTransId="{B54FA86A-E8B2-415C-BC46-89C015D9463D}" sibTransId="{4BA17253-E1D4-4B14-8E09-8FC0694E0586}"/>
    <dgm:cxn modelId="{9B7E3CB6-7C20-4F24-B061-536519D26B65}" srcId="{073C97D9-9925-46F5-8867-6BBEB174165A}" destId="{4B6B206F-25F7-4BB9-B1A6-FAF8C1794983}" srcOrd="2" destOrd="0" parTransId="{5F2BA7A5-31CA-4A93-BFC2-964C8EF0BA40}" sibTransId="{D3F4ACEC-0D4A-4D00-B2D2-D0D453C686CE}"/>
    <dgm:cxn modelId="{997C7347-D57D-4593-9BC0-9DDFB951661F}" type="presOf" srcId="{20ED9483-2553-44A2-90E7-0C5EDA97FAFA}" destId="{F1C9901A-6D6C-47A2-A4D5-B9BFAF995476}" srcOrd="0" destOrd="1" presId="urn:microsoft.com/office/officeart/2005/8/layout/chevron2"/>
    <dgm:cxn modelId="{66EB951C-834A-469F-942C-7460A6BE4471}" type="presOf" srcId="{63534A03-A2BC-4F54-9952-C3629B098C09}" destId="{968861BE-CA54-4466-9398-E2EB2C595D73}" srcOrd="0" destOrd="1" presId="urn:microsoft.com/office/officeart/2005/8/layout/chevron2"/>
    <dgm:cxn modelId="{A185DDD1-1A79-473C-AA47-E8E54CEE09A6}" type="presOf" srcId="{D9B2EA3C-E763-4E60-AF52-FB9F81E7A373}" destId="{968861BE-CA54-4466-9398-E2EB2C595D73}" srcOrd="0" destOrd="0" presId="urn:microsoft.com/office/officeart/2005/8/layout/chevron2"/>
    <dgm:cxn modelId="{DF1FA309-247E-4FB1-B92F-606D8D35AF52}" type="presParOf" srcId="{F7084E3F-DF61-4EC6-B7B3-2A83EBCCA28D}" destId="{53535A98-C653-494A-9D70-489FD3D127DD}" srcOrd="0" destOrd="0" presId="urn:microsoft.com/office/officeart/2005/8/layout/chevron2"/>
    <dgm:cxn modelId="{712E4144-A4F2-4CE1-8490-A609BD9FA063}" type="presParOf" srcId="{53535A98-C653-494A-9D70-489FD3D127DD}" destId="{22F6E9CE-2B10-4FA3-B425-A0EC124C62DA}" srcOrd="0" destOrd="0" presId="urn:microsoft.com/office/officeart/2005/8/layout/chevron2"/>
    <dgm:cxn modelId="{6853C162-7733-44B6-85BE-6A08B7C18047}" type="presParOf" srcId="{53535A98-C653-494A-9D70-489FD3D127DD}" destId="{F1C9901A-6D6C-47A2-A4D5-B9BFAF995476}" srcOrd="1" destOrd="0" presId="urn:microsoft.com/office/officeart/2005/8/layout/chevron2"/>
    <dgm:cxn modelId="{9A35B904-960E-4410-83FC-1603BED62CFB}" type="presParOf" srcId="{F7084E3F-DF61-4EC6-B7B3-2A83EBCCA28D}" destId="{136D69A2-A9AE-47D7-A458-9352E6872BBA}" srcOrd="1" destOrd="0" presId="urn:microsoft.com/office/officeart/2005/8/layout/chevron2"/>
    <dgm:cxn modelId="{C3BE6DF2-1CE5-4ED7-AB1B-918884D11954}" type="presParOf" srcId="{F7084E3F-DF61-4EC6-B7B3-2A83EBCCA28D}" destId="{9E5F4ABE-D705-4B8C-9D0D-65F8DF327291}" srcOrd="2" destOrd="0" presId="urn:microsoft.com/office/officeart/2005/8/layout/chevron2"/>
    <dgm:cxn modelId="{3F32A49D-8A45-44E3-B595-B0BB7A4D935D}" type="presParOf" srcId="{9E5F4ABE-D705-4B8C-9D0D-65F8DF327291}" destId="{C4F67A23-AE9A-43B4-B76A-B9DF4DA66A77}" srcOrd="0" destOrd="0" presId="urn:microsoft.com/office/officeart/2005/8/layout/chevron2"/>
    <dgm:cxn modelId="{64DB7095-93B0-41DD-9E47-BF3DCAC53C7D}" type="presParOf" srcId="{9E5F4ABE-D705-4B8C-9D0D-65F8DF327291}" destId="{968861BE-CA54-4466-9398-E2EB2C595D73}" srcOrd="1" destOrd="0" presId="urn:microsoft.com/office/officeart/2005/8/layout/chevron2"/>
    <dgm:cxn modelId="{E8AF2843-816A-47A5-B729-B13A74DA4242}" type="presParOf" srcId="{F7084E3F-DF61-4EC6-B7B3-2A83EBCCA28D}" destId="{4D82720F-E64A-44EA-9A03-7F4FC7514CCF}" srcOrd="3" destOrd="0" presId="urn:microsoft.com/office/officeart/2005/8/layout/chevron2"/>
    <dgm:cxn modelId="{321CAF63-F170-4F8E-8A0D-063D85E01C1A}" type="presParOf" srcId="{F7084E3F-DF61-4EC6-B7B3-2A83EBCCA28D}" destId="{841AE93A-1C74-4A58-8628-17AACEEEB7D9}" srcOrd="4" destOrd="0" presId="urn:microsoft.com/office/officeart/2005/8/layout/chevron2"/>
    <dgm:cxn modelId="{A0A84009-285A-4A8F-B56F-0FEE4FFD8146}" type="presParOf" srcId="{841AE93A-1C74-4A58-8628-17AACEEEB7D9}" destId="{3A0DE394-5905-402D-A972-965AC85707DE}" srcOrd="0" destOrd="0" presId="urn:microsoft.com/office/officeart/2005/8/layout/chevron2"/>
    <dgm:cxn modelId="{FB9F7D79-7846-414F-8A03-3D1C2434FAC0}" type="presParOf" srcId="{841AE93A-1C74-4A58-8628-17AACEEEB7D9}" destId="{A6FB9875-C512-4E85-87B8-E0ED513BD790}" srcOrd="1" destOrd="0" presId="urn:microsoft.com/office/officeart/2005/8/layout/chevron2"/>
    <dgm:cxn modelId="{CBCD9415-1F28-4733-B0DA-EDFD965C6A46}" type="presParOf" srcId="{F7084E3F-DF61-4EC6-B7B3-2A83EBCCA28D}" destId="{574B5999-0DB6-4CDA-A75A-51109C3A0715}" srcOrd="5" destOrd="0" presId="urn:microsoft.com/office/officeart/2005/8/layout/chevron2"/>
    <dgm:cxn modelId="{2E179F0D-0FA4-4EDC-B90D-8AA631249603}" type="presParOf" srcId="{F7084E3F-DF61-4EC6-B7B3-2A83EBCCA28D}" destId="{BF721216-04CA-45AA-AEA1-A2B70F21C242}" srcOrd="6" destOrd="0" presId="urn:microsoft.com/office/officeart/2005/8/layout/chevron2"/>
    <dgm:cxn modelId="{F07B501A-DD09-4B82-82A8-F43782E0AF6F}" type="presParOf" srcId="{BF721216-04CA-45AA-AEA1-A2B70F21C242}" destId="{D89420F7-5DB3-4A02-9649-C1A54F7D90F6}" srcOrd="0" destOrd="0" presId="urn:microsoft.com/office/officeart/2005/8/layout/chevron2"/>
    <dgm:cxn modelId="{B263BE80-58F7-4C0D-A9AA-399ED848C0F8}" type="presParOf" srcId="{BF721216-04CA-45AA-AEA1-A2B70F21C242}" destId="{D7FF95A8-4EB4-47E8-BE04-0007F4E47BBE}" srcOrd="1" destOrd="0" presId="urn:microsoft.com/office/officeart/2005/8/layout/chevron2"/>
    <dgm:cxn modelId="{42D40C1B-F272-4D28-A9AC-B36D0C996CF6}" type="presParOf" srcId="{F7084E3F-DF61-4EC6-B7B3-2A83EBCCA28D}" destId="{4A7F74A6-9B49-4954-8BDF-F61C3459DCCF}" srcOrd="7" destOrd="0" presId="urn:microsoft.com/office/officeart/2005/8/layout/chevron2"/>
    <dgm:cxn modelId="{683F66B4-7EB0-4E83-A420-A9BFCCAC3E77}" type="presParOf" srcId="{F7084E3F-DF61-4EC6-B7B3-2A83EBCCA28D}" destId="{F3B753C9-AD1C-46B2-BB7D-A4DE789D7831}" srcOrd="8" destOrd="0" presId="urn:microsoft.com/office/officeart/2005/8/layout/chevron2"/>
    <dgm:cxn modelId="{59335160-0353-4A11-ABD5-82DCB4214970}" type="presParOf" srcId="{F3B753C9-AD1C-46B2-BB7D-A4DE789D7831}" destId="{57E8D11C-1796-4E53-9EA3-D9F4B0E59267}" srcOrd="0" destOrd="0" presId="urn:microsoft.com/office/officeart/2005/8/layout/chevron2"/>
    <dgm:cxn modelId="{C768395F-6E60-4DC4-B96E-4824B0A49C5F}" type="presParOf" srcId="{F3B753C9-AD1C-46B2-BB7D-A4DE789D7831}" destId="{A6CC9392-12CB-41CE-80A6-92F207C1FB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EA422-9E16-453D-B169-107AC869BE7B}" type="doc">
      <dgm:prSet loTypeId="urn:microsoft.com/office/officeart/2005/8/layout/b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1F7DA6D-8302-4E6C-B5A4-80A68CA8F58F}">
      <dgm:prSet phldrT="[Text]"/>
      <dgm:spPr/>
      <dgm:t>
        <a:bodyPr/>
        <a:lstStyle/>
        <a:p>
          <a:r>
            <a:rPr lang="en-US" dirty="0" smtClean="0"/>
            <a:t>2 Strong Personalities</a:t>
          </a:r>
          <a:endParaRPr lang="en-US" dirty="0"/>
        </a:p>
      </dgm:t>
    </dgm:pt>
    <dgm:pt modelId="{CC71DCA9-E3A2-4ED3-AF96-4E2EB2CEB9BD}" type="parTrans" cxnId="{EFC824A0-0A64-4C7D-894D-1E7225C76BC6}">
      <dgm:prSet/>
      <dgm:spPr/>
      <dgm:t>
        <a:bodyPr/>
        <a:lstStyle/>
        <a:p>
          <a:endParaRPr lang="en-US"/>
        </a:p>
      </dgm:t>
    </dgm:pt>
    <dgm:pt modelId="{478A599D-DEB4-4C93-8A3B-87D0C2DF4EF4}" type="sibTrans" cxnId="{EFC824A0-0A64-4C7D-894D-1E7225C76BC6}">
      <dgm:prSet/>
      <dgm:spPr/>
      <dgm:t>
        <a:bodyPr/>
        <a:lstStyle/>
        <a:p>
          <a:endParaRPr lang="en-US"/>
        </a:p>
      </dgm:t>
    </dgm:pt>
    <dgm:pt modelId="{7A86F175-E04C-4583-895F-8E82F5FC7F3F}">
      <dgm:prSet phldrT="[Text]"/>
      <dgm:spPr/>
      <dgm:t>
        <a:bodyPr/>
        <a:lstStyle/>
        <a:p>
          <a:r>
            <a:rPr lang="en-US" dirty="0" smtClean="0"/>
            <a:t>Lack of parent groups</a:t>
          </a:r>
          <a:endParaRPr lang="en-US" dirty="0"/>
        </a:p>
      </dgm:t>
    </dgm:pt>
    <dgm:pt modelId="{5046AC5B-3C62-48F8-983F-DE54363A6372}" type="parTrans" cxnId="{32D194D6-49F4-4CC3-8A4F-BC6F8CBE820A}">
      <dgm:prSet/>
      <dgm:spPr/>
      <dgm:t>
        <a:bodyPr/>
        <a:lstStyle/>
        <a:p>
          <a:endParaRPr lang="en-US"/>
        </a:p>
      </dgm:t>
    </dgm:pt>
    <dgm:pt modelId="{4BD82D03-181B-4A24-B0DC-4E4A1022D0E7}" type="sibTrans" cxnId="{32D194D6-49F4-4CC3-8A4F-BC6F8CBE820A}">
      <dgm:prSet/>
      <dgm:spPr/>
      <dgm:t>
        <a:bodyPr/>
        <a:lstStyle/>
        <a:p>
          <a:endParaRPr lang="en-US"/>
        </a:p>
      </dgm:t>
    </dgm:pt>
    <dgm:pt modelId="{B3183D90-31B3-4FFB-A8B1-D693677772E9}">
      <dgm:prSet phldrT="[Text]"/>
      <dgm:spPr/>
      <dgm:t>
        <a:bodyPr/>
        <a:lstStyle/>
        <a:p>
          <a:r>
            <a:rPr lang="en-US" dirty="0" smtClean="0"/>
            <a:t>Getting public support</a:t>
          </a:r>
          <a:endParaRPr lang="en-US" dirty="0"/>
        </a:p>
      </dgm:t>
    </dgm:pt>
    <dgm:pt modelId="{D15BFE9C-F472-4C7A-A64F-7F13BB7791A2}" type="parTrans" cxnId="{178B758B-BA04-422C-A272-7652367A819A}">
      <dgm:prSet/>
      <dgm:spPr/>
      <dgm:t>
        <a:bodyPr/>
        <a:lstStyle/>
        <a:p>
          <a:endParaRPr lang="en-US"/>
        </a:p>
      </dgm:t>
    </dgm:pt>
    <dgm:pt modelId="{E5221891-4D3C-4953-B1CE-C76CB2923578}" type="sibTrans" cxnId="{178B758B-BA04-422C-A272-7652367A819A}">
      <dgm:prSet/>
      <dgm:spPr/>
      <dgm:t>
        <a:bodyPr/>
        <a:lstStyle/>
        <a:p>
          <a:endParaRPr lang="en-US"/>
        </a:p>
      </dgm:t>
    </dgm:pt>
    <dgm:pt modelId="{8220F34D-1825-41CC-8FB7-9AD73BD3752A}">
      <dgm:prSet phldrT="[Text]"/>
      <dgm:spPr/>
      <dgm:t>
        <a:bodyPr/>
        <a:lstStyle/>
        <a:p>
          <a:r>
            <a:rPr lang="en-US" dirty="0" smtClean="0"/>
            <a:t>Severe punishment vs open-minded</a:t>
          </a:r>
          <a:endParaRPr lang="en-US" dirty="0"/>
        </a:p>
      </dgm:t>
    </dgm:pt>
    <dgm:pt modelId="{6D295E78-7174-4751-B6F0-76C728E98177}" type="parTrans" cxnId="{15895187-44D1-4582-8A2E-E622A50D4316}">
      <dgm:prSet/>
      <dgm:spPr/>
      <dgm:t>
        <a:bodyPr/>
        <a:lstStyle/>
        <a:p>
          <a:endParaRPr lang="en-US"/>
        </a:p>
      </dgm:t>
    </dgm:pt>
    <dgm:pt modelId="{297E09F8-57FC-4F72-899F-D001FEE34890}" type="sibTrans" cxnId="{15895187-44D1-4582-8A2E-E622A50D4316}">
      <dgm:prSet/>
      <dgm:spPr/>
      <dgm:t>
        <a:bodyPr/>
        <a:lstStyle/>
        <a:p>
          <a:endParaRPr lang="en-US"/>
        </a:p>
      </dgm:t>
    </dgm:pt>
    <dgm:pt modelId="{EDF88A67-69A1-4DAB-9789-FC798ACC25BE}">
      <dgm:prSet phldrT="[Text]"/>
      <dgm:spPr/>
      <dgm:t>
        <a:bodyPr/>
        <a:lstStyle/>
        <a:p>
          <a:r>
            <a:rPr lang="en-US" dirty="0" smtClean="0"/>
            <a:t>Plenty of meetings, but hardly  any parents</a:t>
          </a:r>
          <a:endParaRPr lang="en-US" dirty="0"/>
        </a:p>
      </dgm:t>
    </dgm:pt>
    <dgm:pt modelId="{8AC0C1C3-0F3A-47AC-AFF0-1DE12049E684}" type="parTrans" cxnId="{B3E57EFC-EC58-4A74-90A6-E65A954ECC14}">
      <dgm:prSet/>
      <dgm:spPr/>
      <dgm:t>
        <a:bodyPr/>
        <a:lstStyle/>
        <a:p>
          <a:endParaRPr lang="en-US"/>
        </a:p>
      </dgm:t>
    </dgm:pt>
    <dgm:pt modelId="{FD52F60A-3590-4CE8-8138-4568E5620076}" type="sibTrans" cxnId="{B3E57EFC-EC58-4A74-90A6-E65A954ECC14}">
      <dgm:prSet/>
      <dgm:spPr/>
      <dgm:t>
        <a:bodyPr/>
        <a:lstStyle/>
        <a:p>
          <a:endParaRPr lang="en-US"/>
        </a:p>
      </dgm:t>
    </dgm:pt>
    <dgm:pt modelId="{474CB873-AD40-4233-949C-06435F0A9EAB}">
      <dgm:prSet phldrT="[Text]"/>
      <dgm:spPr/>
      <dgm:t>
        <a:bodyPr/>
        <a:lstStyle/>
        <a:p>
          <a:r>
            <a:rPr lang="en-US" dirty="0" smtClean="0"/>
            <a:t>Getting people to understand</a:t>
          </a:r>
          <a:endParaRPr lang="en-US" dirty="0"/>
        </a:p>
      </dgm:t>
    </dgm:pt>
    <dgm:pt modelId="{08DC3B8B-6E40-4C9C-B7E3-EF99D59F0B89}" type="parTrans" cxnId="{F47551A9-D911-4D23-8B5D-7718DE1BF762}">
      <dgm:prSet/>
      <dgm:spPr/>
      <dgm:t>
        <a:bodyPr/>
        <a:lstStyle/>
        <a:p>
          <a:endParaRPr lang="en-US"/>
        </a:p>
      </dgm:t>
    </dgm:pt>
    <dgm:pt modelId="{FD8B13DD-23C2-4992-B65E-C05698EC3EA8}" type="sibTrans" cxnId="{F47551A9-D911-4D23-8B5D-7718DE1BF762}">
      <dgm:prSet/>
      <dgm:spPr/>
      <dgm:t>
        <a:bodyPr/>
        <a:lstStyle/>
        <a:p>
          <a:endParaRPr lang="en-US"/>
        </a:p>
      </dgm:t>
    </dgm:pt>
    <dgm:pt modelId="{99FC33D3-CFBE-438C-9AFB-0894C2EBACCD}">
      <dgm:prSet phldrT="[Text]"/>
      <dgm:spPr/>
      <dgm:t>
        <a:bodyPr/>
        <a:lstStyle/>
        <a:p>
          <a:r>
            <a:rPr lang="en-US" dirty="0" smtClean="0"/>
            <a:t>Just jumped in there</a:t>
          </a:r>
          <a:endParaRPr lang="en-US" dirty="0"/>
        </a:p>
      </dgm:t>
    </dgm:pt>
    <dgm:pt modelId="{8EAF671E-F755-450C-892C-A489F710FE06}" type="parTrans" cxnId="{2179DFD3-E1FE-4213-BEBC-13B6E08C0C5B}">
      <dgm:prSet/>
      <dgm:spPr/>
      <dgm:t>
        <a:bodyPr/>
        <a:lstStyle/>
        <a:p>
          <a:endParaRPr lang="en-US"/>
        </a:p>
      </dgm:t>
    </dgm:pt>
    <dgm:pt modelId="{DCDBE167-5101-4675-843A-9EB724141530}" type="sibTrans" cxnId="{2179DFD3-E1FE-4213-BEBC-13B6E08C0C5B}">
      <dgm:prSet/>
      <dgm:spPr/>
      <dgm:t>
        <a:bodyPr/>
        <a:lstStyle/>
        <a:p>
          <a:endParaRPr lang="en-US"/>
        </a:p>
      </dgm:t>
    </dgm:pt>
    <dgm:pt modelId="{29C64751-B8AE-4FE5-A785-8B7032ED34DC}" type="pres">
      <dgm:prSet presAssocID="{EB7EA422-9E16-453D-B169-107AC869BE7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25A9CF-B76F-4F3C-84E1-2F020A4AD020}" type="pres">
      <dgm:prSet presAssocID="{81F7DA6D-8302-4E6C-B5A4-80A68CA8F58F}" presName="compNode" presStyleCnt="0"/>
      <dgm:spPr/>
      <dgm:t>
        <a:bodyPr/>
        <a:lstStyle/>
        <a:p>
          <a:endParaRPr lang="en-US"/>
        </a:p>
      </dgm:t>
    </dgm:pt>
    <dgm:pt modelId="{BE0C9877-426B-4D95-97C4-B7A299828786}" type="pres">
      <dgm:prSet presAssocID="{81F7DA6D-8302-4E6C-B5A4-80A68CA8F58F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F738E-9747-40E4-8224-1E629689EA43}" type="pres">
      <dgm:prSet presAssocID="{81F7DA6D-8302-4E6C-B5A4-80A68CA8F5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6607E-6748-4D25-A84C-827C2E4BDEC4}" type="pres">
      <dgm:prSet presAssocID="{81F7DA6D-8302-4E6C-B5A4-80A68CA8F58F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21CF7ADB-88F7-4E6B-BC2C-644A7CF81341}" type="pres">
      <dgm:prSet presAssocID="{81F7DA6D-8302-4E6C-B5A4-80A68CA8F58F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78144F-676E-45D1-A86D-CB7B040221FE}" type="pres">
      <dgm:prSet presAssocID="{478A599D-DEB4-4C93-8A3B-87D0C2DF4EF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411A21-CEB4-489C-9A24-177CDF06178F}" type="pres">
      <dgm:prSet presAssocID="{7A86F175-E04C-4583-895F-8E82F5FC7F3F}" presName="compNode" presStyleCnt="0"/>
      <dgm:spPr/>
      <dgm:t>
        <a:bodyPr/>
        <a:lstStyle/>
        <a:p>
          <a:endParaRPr lang="en-US"/>
        </a:p>
      </dgm:t>
    </dgm:pt>
    <dgm:pt modelId="{36492579-AFBA-47E2-ACA8-62C53BD36834}" type="pres">
      <dgm:prSet presAssocID="{7A86F175-E04C-4583-895F-8E82F5FC7F3F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D7C9B-CB85-4604-BABC-55196F94F796}" type="pres">
      <dgm:prSet presAssocID="{7A86F175-E04C-4583-895F-8E82F5FC7F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0C155-E028-451E-AAF7-04C8F87158E0}" type="pres">
      <dgm:prSet presAssocID="{7A86F175-E04C-4583-895F-8E82F5FC7F3F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86BE8151-0CB5-42FE-B8E8-147F9E1D4B7D}" type="pres">
      <dgm:prSet presAssocID="{7A86F175-E04C-4583-895F-8E82F5FC7F3F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3FF4CB-8C34-4271-9F2D-281DC07B84DA}" type="pres">
      <dgm:prSet presAssocID="{4BD82D03-181B-4A24-B0DC-4E4A1022D0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810BE3-35BC-4889-9B06-B31229E75876}" type="pres">
      <dgm:prSet presAssocID="{B3183D90-31B3-4FFB-A8B1-D693677772E9}" presName="compNode" presStyleCnt="0"/>
      <dgm:spPr/>
      <dgm:t>
        <a:bodyPr/>
        <a:lstStyle/>
        <a:p>
          <a:endParaRPr lang="en-US"/>
        </a:p>
      </dgm:t>
    </dgm:pt>
    <dgm:pt modelId="{7FA79ADA-AB03-44E9-8B05-AEB0C5C83094}" type="pres">
      <dgm:prSet presAssocID="{B3183D90-31B3-4FFB-A8B1-D693677772E9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9845B-5750-4511-9CAB-E625125E4E1F}" type="pres">
      <dgm:prSet presAssocID="{B3183D90-31B3-4FFB-A8B1-D693677772E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FE043-52F4-46F0-9BAD-48EA64E92DBA}" type="pres">
      <dgm:prSet presAssocID="{B3183D90-31B3-4FFB-A8B1-D693677772E9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EC8BAEAE-E24E-4343-A426-41D0628007DF}" type="pres">
      <dgm:prSet presAssocID="{B3183D90-31B3-4FFB-A8B1-D693677772E9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B3E57EFC-EC58-4A74-90A6-E65A954ECC14}" srcId="{7A86F175-E04C-4583-895F-8E82F5FC7F3F}" destId="{EDF88A67-69A1-4DAB-9789-FC798ACC25BE}" srcOrd="0" destOrd="0" parTransId="{8AC0C1C3-0F3A-47AC-AFF0-1DE12049E684}" sibTransId="{FD52F60A-3590-4CE8-8138-4568E5620076}"/>
    <dgm:cxn modelId="{106B57B4-3233-4B0C-A280-F79C52D2353A}" type="presOf" srcId="{EB7EA422-9E16-453D-B169-107AC869BE7B}" destId="{29C64751-B8AE-4FE5-A785-8B7032ED34DC}" srcOrd="0" destOrd="0" presId="urn:microsoft.com/office/officeart/2005/8/layout/bList2"/>
    <dgm:cxn modelId="{E518C093-F5AB-4EC7-98BC-D8967480A408}" type="presOf" srcId="{81F7DA6D-8302-4E6C-B5A4-80A68CA8F58F}" destId="{A0CF738E-9747-40E4-8224-1E629689EA43}" srcOrd="0" destOrd="0" presId="urn:microsoft.com/office/officeart/2005/8/layout/bList2"/>
    <dgm:cxn modelId="{9DB60195-EE10-4246-8F95-A2A16CA7313E}" type="presOf" srcId="{7A86F175-E04C-4583-895F-8E82F5FC7F3F}" destId="{364D7C9B-CB85-4604-BABC-55196F94F796}" srcOrd="0" destOrd="0" presId="urn:microsoft.com/office/officeart/2005/8/layout/bList2"/>
    <dgm:cxn modelId="{7F8B14F8-88E6-44A0-930C-5B60191832F7}" type="presOf" srcId="{B3183D90-31B3-4FFB-A8B1-D693677772E9}" destId="{A01FE043-52F4-46F0-9BAD-48EA64E92DBA}" srcOrd="1" destOrd="0" presId="urn:microsoft.com/office/officeart/2005/8/layout/bList2"/>
    <dgm:cxn modelId="{EFC824A0-0A64-4C7D-894D-1E7225C76BC6}" srcId="{EB7EA422-9E16-453D-B169-107AC869BE7B}" destId="{81F7DA6D-8302-4E6C-B5A4-80A68CA8F58F}" srcOrd="0" destOrd="0" parTransId="{CC71DCA9-E3A2-4ED3-AF96-4E2EB2CEB9BD}" sibTransId="{478A599D-DEB4-4C93-8A3B-87D0C2DF4EF4}"/>
    <dgm:cxn modelId="{A0FBCEE0-4E0F-42B0-AEE8-B7A1764B1FB7}" type="presOf" srcId="{478A599D-DEB4-4C93-8A3B-87D0C2DF4EF4}" destId="{3978144F-676E-45D1-A86D-CB7B040221FE}" srcOrd="0" destOrd="0" presId="urn:microsoft.com/office/officeart/2005/8/layout/bList2"/>
    <dgm:cxn modelId="{15895187-44D1-4582-8A2E-E622A50D4316}" srcId="{81F7DA6D-8302-4E6C-B5A4-80A68CA8F58F}" destId="{8220F34D-1825-41CC-8FB7-9AD73BD3752A}" srcOrd="0" destOrd="0" parTransId="{6D295E78-7174-4751-B6F0-76C728E98177}" sibTransId="{297E09F8-57FC-4F72-899F-D001FEE34890}"/>
    <dgm:cxn modelId="{32D194D6-49F4-4CC3-8A4F-BC6F8CBE820A}" srcId="{EB7EA422-9E16-453D-B169-107AC869BE7B}" destId="{7A86F175-E04C-4583-895F-8E82F5FC7F3F}" srcOrd="1" destOrd="0" parTransId="{5046AC5B-3C62-48F8-983F-DE54363A6372}" sibTransId="{4BD82D03-181B-4A24-B0DC-4E4A1022D0E7}"/>
    <dgm:cxn modelId="{5866C942-FA65-41F9-9BF2-A8FC55C36D69}" type="presOf" srcId="{EDF88A67-69A1-4DAB-9789-FC798ACC25BE}" destId="{36492579-AFBA-47E2-ACA8-62C53BD36834}" srcOrd="0" destOrd="0" presId="urn:microsoft.com/office/officeart/2005/8/layout/bList2"/>
    <dgm:cxn modelId="{CF3D247D-D1A3-499F-8FCB-6A011D6C32DD}" type="presOf" srcId="{81F7DA6D-8302-4E6C-B5A4-80A68CA8F58F}" destId="{4706607E-6748-4D25-A84C-827C2E4BDEC4}" srcOrd="1" destOrd="0" presId="urn:microsoft.com/office/officeart/2005/8/layout/bList2"/>
    <dgm:cxn modelId="{178B758B-BA04-422C-A272-7652367A819A}" srcId="{EB7EA422-9E16-453D-B169-107AC869BE7B}" destId="{B3183D90-31B3-4FFB-A8B1-D693677772E9}" srcOrd="2" destOrd="0" parTransId="{D15BFE9C-F472-4C7A-A64F-7F13BB7791A2}" sibTransId="{E5221891-4D3C-4953-B1CE-C76CB2923578}"/>
    <dgm:cxn modelId="{BBAB3F3A-0185-4BC5-96A3-1F9CEDF38453}" type="presOf" srcId="{8220F34D-1825-41CC-8FB7-9AD73BD3752A}" destId="{BE0C9877-426B-4D95-97C4-B7A299828786}" srcOrd="0" destOrd="0" presId="urn:microsoft.com/office/officeart/2005/8/layout/bList2"/>
    <dgm:cxn modelId="{287EC516-92BB-40AE-93C3-BE30D7617655}" type="presOf" srcId="{B3183D90-31B3-4FFB-A8B1-D693677772E9}" destId="{9739845B-5750-4511-9CAB-E625125E4E1F}" srcOrd="0" destOrd="0" presId="urn:microsoft.com/office/officeart/2005/8/layout/bList2"/>
    <dgm:cxn modelId="{F47551A9-D911-4D23-8B5D-7718DE1BF762}" srcId="{B3183D90-31B3-4FFB-A8B1-D693677772E9}" destId="{474CB873-AD40-4233-949C-06435F0A9EAB}" srcOrd="0" destOrd="0" parTransId="{08DC3B8B-6E40-4C9C-B7E3-EF99D59F0B89}" sibTransId="{FD8B13DD-23C2-4992-B65E-C05698EC3EA8}"/>
    <dgm:cxn modelId="{2179DFD3-E1FE-4213-BEBC-13B6E08C0C5B}" srcId="{B3183D90-31B3-4FFB-A8B1-D693677772E9}" destId="{99FC33D3-CFBE-438C-9AFB-0894C2EBACCD}" srcOrd="1" destOrd="0" parTransId="{8EAF671E-F755-450C-892C-A489F710FE06}" sibTransId="{DCDBE167-5101-4675-843A-9EB724141530}"/>
    <dgm:cxn modelId="{C77C9E15-A245-4F01-B658-1D398267ADB7}" type="presOf" srcId="{474CB873-AD40-4233-949C-06435F0A9EAB}" destId="{7FA79ADA-AB03-44E9-8B05-AEB0C5C83094}" srcOrd="0" destOrd="0" presId="urn:microsoft.com/office/officeart/2005/8/layout/bList2"/>
    <dgm:cxn modelId="{1F2A7ABA-A7E9-4C67-93C7-A5145FC40D57}" type="presOf" srcId="{7A86F175-E04C-4583-895F-8E82F5FC7F3F}" destId="{9F50C155-E028-451E-AAF7-04C8F87158E0}" srcOrd="1" destOrd="0" presId="urn:microsoft.com/office/officeart/2005/8/layout/bList2"/>
    <dgm:cxn modelId="{B4B963A6-445D-4FEE-9378-A6C1372A89CD}" type="presOf" srcId="{4BD82D03-181B-4A24-B0DC-4E4A1022D0E7}" destId="{2A3FF4CB-8C34-4271-9F2D-281DC07B84DA}" srcOrd="0" destOrd="0" presId="urn:microsoft.com/office/officeart/2005/8/layout/bList2"/>
    <dgm:cxn modelId="{98DC86D8-EA5D-478B-A067-45E8F293895E}" type="presOf" srcId="{99FC33D3-CFBE-438C-9AFB-0894C2EBACCD}" destId="{7FA79ADA-AB03-44E9-8B05-AEB0C5C83094}" srcOrd="0" destOrd="1" presId="urn:microsoft.com/office/officeart/2005/8/layout/bList2"/>
    <dgm:cxn modelId="{D6A41C49-4F77-4AA8-85B5-6DBF5B403236}" type="presParOf" srcId="{29C64751-B8AE-4FE5-A785-8B7032ED34DC}" destId="{9125A9CF-B76F-4F3C-84E1-2F020A4AD020}" srcOrd="0" destOrd="0" presId="urn:microsoft.com/office/officeart/2005/8/layout/bList2"/>
    <dgm:cxn modelId="{B960A194-EF9E-4E48-88AA-C0A30303C6EE}" type="presParOf" srcId="{9125A9CF-B76F-4F3C-84E1-2F020A4AD020}" destId="{BE0C9877-426B-4D95-97C4-B7A299828786}" srcOrd="0" destOrd="0" presId="urn:microsoft.com/office/officeart/2005/8/layout/bList2"/>
    <dgm:cxn modelId="{C127A1FD-E08E-41D2-8D12-7843DA8C1B51}" type="presParOf" srcId="{9125A9CF-B76F-4F3C-84E1-2F020A4AD020}" destId="{A0CF738E-9747-40E4-8224-1E629689EA43}" srcOrd="1" destOrd="0" presId="urn:microsoft.com/office/officeart/2005/8/layout/bList2"/>
    <dgm:cxn modelId="{99EECFAC-5EEE-4012-8E96-6929B9A9C492}" type="presParOf" srcId="{9125A9CF-B76F-4F3C-84E1-2F020A4AD020}" destId="{4706607E-6748-4D25-A84C-827C2E4BDEC4}" srcOrd="2" destOrd="0" presId="urn:microsoft.com/office/officeart/2005/8/layout/bList2"/>
    <dgm:cxn modelId="{77F9AF24-6DAC-4045-AFB0-9146262AFC81}" type="presParOf" srcId="{9125A9CF-B76F-4F3C-84E1-2F020A4AD020}" destId="{21CF7ADB-88F7-4E6B-BC2C-644A7CF81341}" srcOrd="3" destOrd="0" presId="urn:microsoft.com/office/officeart/2005/8/layout/bList2"/>
    <dgm:cxn modelId="{51D5F7A0-3571-43C8-A59C-823252B7B1C9}" type="presParOf" srcId="{29C64751-B8AE-4FE5-A785-8B7032ED34DC}" destId="{3978144F-676E-45D1-A86D-CB7B040221FE}" srcOrd="1" destOrd="0" presId="urn:microsoft.com/office/officeart/2005/8/layout/bList2"/>
    <dgm:cxn modelId="{8CFD8B3A-614A-421D-916F-0F9C8A2BE9CA}" type="presParOf" srcId="{29C64751-B8AE-4FE5-A785-8B7032ED34DC}" destId="{F1411A21-CEB4-489C-9A24-177CDF06178F}" srcOrd="2" destOrd="0" presId="urn:microsoft.com/office/officeart/2005/8/layout/bList2"/>
    <dgm:cxn modelId="{0F8678CB-34EF-4138-9F78-454976716FD8}" type="presParOf" srcId="{F1411A21-CEB4-489C-9A24-177CDF06178F}" destId="{36492579-AFBA-47E2-ACA8-62C53BD36834}" srcOrd="0" destOrd="0" presId="urn:microsoft.com/office/officeart/2005/8/layout/bList2"/>
    <dgm:cxn modelId="{9D1661A7-42EB-43FF-8700-ED8AC2F4244A}" type="presParOf" srcId="{F1411A21-CEB4-489C-9A24-177CDF06178F}" destId="{364D7C9B-CB85-4604-BABC-55196F94F796}" srcOrd="1" destOrd="0" presId="urn:microsoft.com/office/officeart/2005/8/layout/bList2"/>
    <dgm:cxn modelId="{317CF173-4BC1-4F7D-BAD7-872C4B891B58}" type="presParOf" srcId="{F1411A21-CEB4-489C-9A24-177CDF06178F}" destId="{9F50C155-E028-451E-AAF7-04C8F87158E0}" srcOrd="2" destOrd="0" presId="urn:microsoft.com/office/officeart/2005/8/layout/bList2"/>
    <dgm:cxn modelId="{E742D533-C783-4DEE-911A-81FC8256C38C}" type="presParOf" srcId="{F1411A21-CEB4-489C-9A24-177CDF06178F}" destId="{86BE8151-0CB5-42FE-B8E8-147F9E1D4B7D}" srcOrd="3" destOrd="0" presId="urn:microsoft.com/office/officeart/2005/8/layout/bList2"/>
    <dgm:cxn modelId="{FC974080-8F6A-493B-BFBA-3CE196FF45CF}" type="presParOf" srcId="{29C64751-B8AE-4FE5-A785-8B7032ED34DC}" destId="{2A3FF4CB-8C34-4271-9F2D-281DC07B84DA}" srcOrd="3" destOrd="0" presId="urn:microsoft.com/office/officeart/2005/8/layout/bList2"/>
    <dgm:cxn modelId="{AEF73AB8-2AB5-4F57-802E-1774730B28F8}" type="presParOf" srcId="{29C64751-B8AE-4FE5-A785-8B7032ED34DC}" destId="{32810BE3-35BC-4889-9B06-B31229E75876}" srcOrd="4" destOrd="0" presId="urn:microsoft.com/office/officeart/2005/8/layout/bList2"/>
    <dgm:cxn modelId="{F0BE1BA1-322E-493A-854A-CC2AF10EA669}" type="presParOf" srcId="{32810BE3-35BC-4889-9B06-B31229E75876}" destId="{7FA79ADA-AB03-44E9-8B05-AEB0C5C83094}" srcOrd="0" destOrd="0" presId="urn:microsoft.com/office/officeart/2005/8/layout/bList2"/>
    <dgm:cxn modelId="{BCDDA40B-6816-4436-A7F1-85FFCD5747C5}" type="presParOf" srcId="{32810BE3-35BC-4889-9B06-B31229E75876}" destId="{9739845B-5750-4511-9CAB-E625125E4E1F}" srcOrd="1" destOrd="0" presId="urn:microsoft.com/office/officeart/2005/8/layout/bList2"/>
    <dgm:cxn modelId="{17EA2E79-0A4D-4095-88BA-A04FA98CD16B}" type="presParOf" srcId="{32810BE3-35BC-4889-9B06-B31229E75876}" destId="{A01FE043-52F4-46F0-9BAD-48EA64E92DBA}" srcOrd="2" destOrd="0" presId="urn:microsoft.com/office/officeart/2005/8/layout/bList2"/>
    <dgm:cxn modelId="{B7556E60-B4F1-462B-B7AE-A7229623D7D1}" type="presParOf" srcId="{32810BE3-35BC-4889-9B06-B31229E75876}" destId="{EC8BAEAE-E24E-4343-A426-41D0628007D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50BD4-26D0-408A-8419-EB596CB5BDBE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255A9B-C430-4BDF-B298-86553BA949AE}">
      <dgm:prSet phldrT="[Text]"/>
      <dgm:spPr/>
      <dgm:t>
        <a:bodyPr/>
        <a:lstStyle/>
        <a:p>
          <a:r>
            <a:rPr lang="en-US" dirty="0" smtClean="0"/>
            <a:t>Stakeholder Groups</a:t>
          </a:r>
          <a:endParaRPr lang="en-US" dirty="0"/>
        </a:p>
      </dgm:t>
    </dgm:pt>
    <dgm:pt modelId="{73A28439-8F6C-4AF3-BF2A-280D4FE94A48}" type="parTrans" cxnId="{EAA6A953-C5E6-4E7C-9A07-3EB0F627CDEB}">
      <dgm:prSet/>
      <dgm:spPr/>
      <dgm:t>
        <a:bodyPr/>
        <a:lstStyle/>
        <a:p>
          <a:endParaRPr lang="en-US"/>
        </a:p>
      </dgm:t>
    </dgm:pt>
    <dgm:pt modelId="{B52A4D65-2ABE-4384-BF37-8399017ED371}" type="sibTrans" cxnId="{EAA6A953-C5E6-4E7C-9A07-3EB0F627CDEB}">
      <dgm:prSet/>
      <dgm:spPr/>
      <dgm:t>
        <a:bodyPr/>
        <a:lstStyle/>
        <a:p>
          <a:endParaRPr lang="en-US"/>
        </a:p>
      </dgm:t>
    </dgm:pt>
    <dgm:pt modelId="{FD13DAF0-2D5C-4242-B1E4-AE41E9AAA3D6}">
      <dgm:prSet phldrT="[Text]"/>
      <dgm:spPr/>
      <dgm:t>
        <a:bodyPr/>
        <a:lstStyle/>
        <a:p>
          <a:r>
            <a:rPr lang="en-US" dirty="0" smtClean="0"/>
            <a:t>Parents</a:t>
          </a:r>
          <a:endParaRPr lang="en-US" dirty="0"/>
        </a:p>
      </dgm:t>
    </dgm:pt>
    <dgm:pt modelId="{FBF4EF88-9EB2-4109-BD36-C6A477A701DE}" type="parTrans" cxnId="{749E0447-5B8D-458E-967A-C9F80FA498CB}">
      <dgm:prSet/>
      <dgm:spPr/>
      <dgm:t>
        <a:bodyPr/>
        <a:lstStyle/>
        <a:p>
          <a:endParaRPr lang="en-US"/>
        </a:p>
      </dgm:t>
    </dgm:pt>
    <dgm:pt modelId="{45618F57-09C0-4601-BE95-59A98CB1FEB7}" type="sibTrans" cxnId="{749E0447-5B8D-458E-967A-C9F80FA498CB}">
      <dgm:prSet/>
      <dgm:spPr/>
      <dgm:t>
        <a:bodyPr/>
        <a:lstStyle/>
        <a:p>
          <a:endParaRPr lang="en-US"/>
        </a:p>
      </dgm:t>
    </dgm:pt>
    <dgm:pt modelId="{A6F5D1CA-B14E-4733-BDEF-ED81CC4CD08A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5AFCA5CD-7C77-4B03-A314-DA94DCD4A642}" type="parTrans" cxnId="{CCC045E2-2040-41E4-BBF7-1CED46B4D2B0}">
      <dgm:prSet/>
      <dgm:spPr/>
      <dgm:t>
        <a:bodyPr/>
        <a:lstStyle/>
        <a:p>
          <a:endParaRPr lang="en-US"/>
        </a:p>
      </dgm:t>
    </dgm:pt>
    <dgm:pt modelId="{255E4F93-57C2-4374-928F-EA76FF6FCB87}" type="sibTrans" cxnId="{CCC045E2-2040-41E4-BBF7-1CED46B4D2B0}">
      <dgm:prSet/>
      <dgm:spPr/>
      <dgm:t>
        <a:bodyPr/>
        <a:lstStyle/>
        <a:p>
          <a:endParaRPr lang="en-US"/>
        </a:p>
      </dgm:t>
    </dgm:pt>
    <dgm:pt modelId="{860CBD04-E1F2-48B8-B56C-BD95680797BB}">
      <dgm:prSet phldrT="[Text]"/>
      <dgm:spPr/>
      <dgm:t>
        <a:bodyPr/>
        <a:lstStyle/>
        <a:p>
          <a:r>
            <a:rPr lang="en-US" dirty="0" smtClean="0"/>
            <a:t>Legal Council</a:t>
          </a:r>
          <a:endParaRPr lang="en-US" dirty="0"/>
        </a:p>
      </dgm:t>
    </dgm:pt>
    <dgm:pt modelId="{737D16AC-CBF2-4B89-AB71-A2F57665317C}" type="parTrans" cxnId="{4633E734-D384-4490-9675-ED882769B681}">
      <dgm:prSet/>
      <dgm:spPr/>
      <dgm:t>
        <a:bodyPr/>
        <a:lstStyle/>
        <a:p>
          <a:endParaRPr lang="en-US"/>
        </a:p>
      </dgm:t>
    </dgm:pt>
    <dgm:pt modelId="{211398BF-003B-41C8-9FE5-082FD4FF4C55}" type="sibTrans" cxnId="{4633E734-D384-4490-9675-ED882769B681}">
      <dgm:prSet/>
      <dgm:spPr/>
      <dgm:t>
        <a:bodyPr/>
        <a:lstStyle/>
        <a:p>
          <a:endParaRPr lang="en-US"/>
        </a:p>
      </dgm:t>
    </dgm:pt>
    <dgm:pt modelId="{98C462F4-1627-4FE9-8B96-5483D7F81524}">
      <dgm:prSet phldrT="[Text]"/>
      <dgm:spPr/>
      <dgm:t>
        <a:bodyPr/>
        <a:lstStyle/>
        <a:p>
          <a:r>
            <a:rPr lang="en-US" dirty="0" smtClean="0"/>
            <a:t>Basic strong foothold</a:t>
          </a:r>
          <a:endParaRPr lang="en-US" dirty="0"/>
        </a:p>
      </dgm:t>
    </dgm:pt>
    <dgm:pt modelId="{731AA680-72AA-4463-8C58-4CDF39F8960C}" type="parTrans" cxnId="{BF93A899-A41D-4786-AF63-A7C3FBF4CE38}">
      <dgm:prSet/>
      <dgm:spPr/>
      <dgm:t>
        <a:bodyPr/>
        <a:lstStyle/>
        <a:p>
          <a:endParaRPr lang="en-US"/>
        </a:p>
      </dgm:t>
    </dgm:pt>
    <dgm:pt modelId="{8FEC7013-1021-4522-B141-BF2FC3D53BD9}" type="sibTrans" cxnId="{BF93A899-A41D-4786-AF63-A7C3FBF4CE38}">
      <dgm:prSet/>
      <dgm:spPr/>
      <dgm:t>
        <a:bodyPr/>
        <a:lstStyle/>
        <a:p>
          <a:endParaRPr lang="en-US"/>
        </a:p>
      </dgm:t>
    </dgm:pt>
    <dgm:pt modelId="{A1E948AC-6460-4F8B-B41E-68BBE4BAF26D}">
      <dgm:prSet phldrT="[Text]"/>
      <dgm:spPr/>
      <dgm:t>
        <a:bodyPr/>
        <a:lstStyle/>
        <a:p>
          <a:r>
            <a:rPr lang="en-US" dirty="0" smtClean="0"/>
            <a:t>Overall</a:t>
          </a:r>
          <a:endParaRPr lang="en-US" dirty="0"/>
        </a:p>
      </dgm:t>
    </dgm:pt>
    <dgm:pt modelId="{D435A2DF-B54F-4DC5-881B-A6D163991E12}" type="parTrans" cxnId="{7E26A7F8-19BE-4200-8709-4CF7F1BDD3BE}">
      <dgm:prSet/>
      <dgm:spPr/>
      <dgm:t>
        <a:bodyPr/>
        <a:lstStyle/>
        <a:p>
          <a:endParaRPr lang="en-US"/>
        </a:p>
      </dgm:t>
    </dgm:pt>
    <dgm:pt modelId="{64C0D695-43BC-4D3F-9C6C-00C67B1364DE}" type="sibTrans" cxnId="{7E26A7F8-19BE-4200-8709-4CF7F1BDD3BE}">
      <dgm:prSet/>
      <dgm:spPr/>
      <dgm:t>
        <a:bodyPr/>
        <a:lstStyle/>
        <a:p>
          <a:endParaRPr lang="en-US"/>
        </a:p>
      </dgm:t>
    </dgm:pt>
    <dgm:pt modelId="{B8B20A76-072D-4BE4-B46D-B025F4FF5E9E}">
      <dgm:prSet phldrT="[Text]"/>
      <dgm:spPr/>
      <dgm:t>
        <a:bodyPr/>
        <a:lstStyle/>
        <a:p>
          <a:r>
            <a:rPr lang="en-US" dirty="0" smtClean="0"/>
            <a:t>Bigger stakeholder group</a:t>
          </a:r>
          <a:endParaRPr lang="en-US" dirty="0"/>
        </a:p>
      </dgm:t>
    </dgm:pt>
    <dgm:pt modelId="{DDB0E643-3376-42CD-AAA6-0B15F6AD9243}" type="parTrans" cxnId="{01F50F19-CEF1-43E1-B6D2-28D7717E3774}">
      <dgm:prSet/>
      <dgm:spPr/>
      <dgm:t>
        <a:bodyPr/>
        <a:lstStyle/>
        <a:p>
          <a:endParaRPr lang="en-US"/>
        </a:p>
      </dgm:t>
    </dgm:pt>
    <dgm:pt modelId="{836FBD29-E35A-44FE-89DF-5D0BAA560F93}" type="sibTrans" cxnId="{01F50F19-CEF1-43E1-B6D2-28D7717E3774}">
      <dgm:prSet/>
      <dgm:spPr/>
      <dgm:t>
        <a:bodyPr/>
        <a:lstStyle/>
        <a:p>
          <a:endParaRPr lang="en-US"/>
        </a:p>
      </dgm:t>
    </dgm:pt>
    <dgm:pt modelId="{797FCEA4-A318-4B52-BE94-D8351278CAE2}">
      <dgm:prSet phldrT="[Text]"/>
      <dgm:spPr/>
      <dgm:t>
        <a:bodyPr/>
        <a:lstStyle/>
        <a:p>
          <a:r>
            <a:rPr lang="en-US" dirty="0" smtClean="0"/>
            <a:t>Not just CMS personnel</a:t>
          </a:r>
          <a:endParaRPr lang="en-US" dirty="0"/>
        </a:p>
      </dgm:t>
    </dgm:pt>
    <dgm:pt modelId="{688BBD19-A481-4FFB-BF1A-12328ADBA1C4}" type="parTrans" cxnId="{6B96080A-FEE5-4FF5-8DB5-76714A99D2B8}">
      <dgm:prSet/>
      <dgm:spPr/>
      <dgm:t>
        <a:bodyPr/>
        <a:lstStyle/>
        <a:p>
          <a:endParaRPr lang="en-US"/>
        </a:p>
      </dgm:t>
    </dgm:pt>
    <dgm:pt modelId="{F0D13776-B3B4-4569-9333-EABDCB953E3B}" type="sibTrans" cxnId="{6B96080A-FEE5-4FF5-8DB5-76714A99D2B8}">
      <dgm:prSet/>
      <dgm:spPr/>
      <dgm:t>
        <a:bodyPr/>
        <a:lstStyle/>
        <a:p>
          <a:endParaRPr lang="en-US"/>
        </a:p>
      </dgm:t>
    </dgm:pt>
    <dgm:pt modelId="{CCC2A077-F4EA-4087-90C3-309BF9FBE947}">
      <dgm:prSet phldrT="[Text]"/>
      <dgm:spPr/>
      <dgm:t>
        <a:bodyPr/>
        <a:lstStyle/>
        <a:p>
          <a:r>
            <a:rPr lang="en-US" dirty="0" smtClean="0"/>
            <a:t>Better received</a:t>
          </a:r>
          <a:endParaRPr lang="en-US" dirty="0"/>
        </a:p>
      </dgm:t>
    </dgm:pt>
    <dgm:pt modelId="{F9779A8F-70D3-44D1-811D-0671259207D1}" type="parTrans" cxnId="{14B5B984-BDF5-4B80-BC79-06CAB17AE22B}">
      <dgm:prSet/>
      <dgm:spPr/>
      <dgm:t>
        <a:bodyPr/>
        <a:lstStyle/>
        <a:p>
          <a:endParaRPr lang="en-US"/>
        </a:p>
      </dgm:t>
    </dgm:pt>
    <dgm:pt modelId="{8B2804D8-2764-4EA2-BE97-F860C7DD25B3}" type="sibTrans" cxnId="{14B5B984-BDF5-4B80-BC79-06CAB17AE22B}">
      <dgm:prSet/>
      <dgm:spPr/>
      <dgm:t>
        <a:bodyPr/>
        <a:lstStyle/>
        <a:p>
          <a:endParaRPr lang="en-US"/>
        </a:p>
      </dgm:t>
    </dgm:pt>
    <dgm:pt modelId="{F958AA05-00F1-4C1B-8DE4-368D1116CEC1}">
      <dgm:prSet phldrT="[Text]"/>
      <dgm:spPr/>
      <dgm:t>
        <a:bodyPr/>
        <a:lstStyle/>
        <a:p>
          <a:r>
            <a:rPr lang="en-US" dirty="0" smtClean="0"/>
            <a:t>Easier transition</a:t>
          </a:r>
          <a:endParaRPr lang="en-US" dirty="0"/>
        </a:p>
      </dgm:t>
    </dgm:pt>
    <dgm:pt modelId="{672F4FD1-6224-4C41-B024-2B51A9D9E1E6}" type="parTrans" cxnId="{B911D101-3032-4FE1-B027-DE6E1418E661}">
      <dgm:prSet/>
      <dgm:spPr/>
      <dgm:t>
        <a:bodyPr/>
        <a:lstStyle/>
        <a:p>
          <a:endParaRPr lang="en-US"/>
        </a:p>
      </dgm:t>
    </dgm:pt>
    <dgm:pt modelId="{566B76D2-C80A-4539-B1A8-1A73A9CFB584}" type="sibTrans" cxnId="{B911D101-3032-4FE1-B027-DE6E1418E661}">
      <dgm:prSet/>
      <dgm:spPr/>
      <dgm:t>
        <a:bodyPr/>
        <a:lstStyle/>
        <a:p>
          <a:endParaRPr lang="en-US"/>
        </a:p>
      </dgm:t>
    </dgm:pt>
    <dgm:pt modelId="{6F8FF9CF-9036-4EBF-9C1B-1EE170DEB863}">
      <dgm:prSet phldrT="[Text]"/>
      <dgm:spPr/>
      <dgm:t>
        <a:bodyPr/>
        <a:lstStyle/>
        <a:p>
          <a:r>
            <a:rPr lang="en-US" dirty="0" smtClean="0"/>
            <a:t>Helps with policy change</a:t>
          </a:r>
          <a:endParaRPr lang="en-US" dirty="0"/>
        </a:p>
      </dgm:t>
    </dgm:pt>
    <dgm:pt modelId="{BB470558-10CB-49F8-A0AA-05EFD5FF706D}" type="parTrans" cxnId="{C4B53F21-53ED-4766-841E-56082786E5F1}">
      <dgm:prSet/>
      <dgm:spPr/>
      <dgm:t>
        <a:bodyPr/>
        <a:lstStyle/>
        <a:p>
          <a:endParaRPr lang="en-US"/>
        </a:p>
      </dgm:t>
    </dgm:pt>
    <dgm:pt modelId="{2F15A9CB-5CB7-46BC-871D-A6E27AA2E3F9}" type="sibTrans" cxnId="{C4B53F21-53ED-4766-841E-56082786E5F1}">
      <dgm:prSet/>
      <dgm:spPr/>
      <dgm:t>
        <a:bodyPr/>
        <a:lstStyle/>
        <a:p>
          <a:endParaRPr lang="en-US"/>
        </a:p>
      </dgm:t>
    </dgm:pt>
    <dgm:pt modelId="{743C3E3C-3D0C-4501-8690-45BDBF434A39}" type="pres">
      <dgm:prSet presAssocID="{10D50BD4-26D0-408A-8419-EB596CB5BD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07786-E169-4365-A921-C03D35BAB320}" type="pres">
      <dgm:prSet presAssocID="{31255A9B-C430-4BDF-B298-86553BA949AE}" presName="composite" presStyleCnt="0"/>
      <dgm:spPr/>
      <dgm:t>
        <a:bodyPr/>
        <a:lstStyle/>
        <a:p>
          <a:endParaRPr lang="en-US"/>
        </a:p>
      </dgm:t>
    </dgm:pt>
    <dgm:pt modelId="{A9FB9ADD-0118-4E33-943D-1FC7D8B74080}" type="pres">
      <dgm:prSet presAssocID="{31255A9B-C430-4BDF-B298-86553BA949A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9FD3C-87A9-4656-BD6A-CF2F67A2C12C}" type="pres">
      <dgm:prSet presAssocID="{31255A9B-C430-4BDF-B298-86553BA949A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F4013-46B1-4822-AE24-906ECFD5EBFC}" type="pres">
      <dgm:prSet presAssocID="{B52A4D65-2ABE-4384-BF37-8399017ED371}" presName="space" presStyleCnt="0"/>
      <dgm:spPr/>
      <dgm:t>
        <a:bodyPr/>
        <a:lstStyle/>
        <a:p>
          <a:endParaRPr lang="en-US"/>
        </a:p>
      </dgm:t>
    </dgm:pt>
    <dgm:pt modelId="{6F6C6659-2B1D-45BF-955A-26476C3266BF}" type="pres">
      <dgm:prSet presAssocID="{860CBD04-E1F2-48B8-B56C-BD95680797BB}" presName="composite" presStyleCnt="0"/>
      <dgm:spPr/>
      <dgm:t>
        <a:bodyPr/>
        <a:lstStyle/>
        <a:p>
          <a:endParaRPr lang="en-US"/>
        </a:p>
      </dgm:t>
    </dgm:pt>
    <dgm:pt modelId="{952D5028-D774-4E8E-AEF5-D91E425C4370}" type="pres">
      <dgm:prSet presAssocID="{860CBD04-E1F2-48B8-B56C-BD95680797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7A101-FD6C-48B9-B4B3-19A7C955B55D}" type="pres">
      <dgm:prSet presAssocID="{860CBD04-E1F2-48B8-B56C-BD95680797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5038C-ED65-433C-A4F3-6EC9391B7477}" type="pres">
      <dgm:prSet presAssocID="{211398BF-003B-41C8-9FE5-082FD4FF4C55}" presName="space" presStyleCnt="0"/>
      <dgm:spPr/>
      <dgm:t>
        <a:bodyPr/>
        <a:lstStyle/>
        <a:p>
          <a:endParaRPr lang="en-US"/>
        </a:p>
      </dgm:t>
    </dgm:pt>
    <dgm:pt modelId="{19F175B9-5B1F-420C-B7F2-681CF7AB814B}" type="pres">
      <dgm:prSet presAssocID="{A1E948AC-6460-4F8B-B41E-68BBE4BAF26D}" presName="composite" presStyleCnt="0"/>
      <dgm:spPr/>
      <dgm:t>
        <a:bodyPr/>
        <a:lstStyle/>
        <a:p>
          <a:endParaRPr lang="en-US"/>
        </a:p>
      </dgm:t>
    </dgm:pt>
    <dgm:pt modelId="{E0262E9E-EA96-4D13-BCAD-D6CCD6CA606E}" type="pres">
      <dgm:prSet presAssocID="{A1E948AC-6460-4F8B-B41E-68BBE4BAF2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FE96E-B38B-4C32-A65A-CFC9A09E26F3}" type="pres">
      <dgm:prSet presAssocID="{A1E948AC-6460-4F8B-B41E-68BBE4BAF2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82514-A8FC-4073-A6C0-E8C7BEF25177}" type="presOf" srcId="{CCC2A077-F4EA-4087-90C3-309BF9FBE947}" destId="{53E9FD3C-87A9-4656-BD6A-CF2F67A2C12C}" srcOrd="0" destOrd="3" presId="urn:microsoft.com/office/officeart/2005/8/layout/hList1"/>
    <dgm:cxn modelId="{7E26A7F8-19BE-4200-8709-4CF7F1BDD3BE}" srcId="{10D50BD4-26D0-408A-8419-EB596CB5BDBE}" destId="{A1E948AC-6460-4F8B-B41E-68BBE4BAF26D}" srcOrd="2" destOrd="0" parTransId="{D435A2DF-B54F-4DC5-881B-A6D163991E12}" sibTransId="{64C0D695-43BC-4D3F-9C6C-00C67B1364DE}"/>
    <dgm:cxn modelId="{DDAD4A46-C0D7-46D7-9F1B-CA80DF1D8EC1}" type="presOf" srcId="{A1E948AC-6460-4F8B-B41E-68BBE4BAF26D}" destId="{E0262E9E-EA96-4D13-BCAD-D6CCD6CA606E}" srcOrd="0" destOrd="0" presId="urn:microsoft.com/office/officeart/2005/8/layout/hList1"/>
    <dgm:cxn modelId="{4633E734-D384-4490-9675-ED882769B681}" srcId="{10D50BD4-26D0-408A-8419-EB596CB5BDBE}" destId="{860CBD04-E1F2-48B8-B56C-BD95680797BB}" srcOrd="1" destOrd="0" parTransId="{737D16AC-CBF2-4B89-AB71-A2F57665317C}" sibTransId="{211398BF-003B-41C8-9FE5-082FD4FF4C55}"/>
    <dgm:cxn modelId="{54264618-2827-43BF-82AA-8A0B3CFA1ADC}" type="presOf" srcId="{10D50BD4-26D0-408A-8419-EB596CB5BDBE}" destId="{743C3E3C-3D0C-4501-8690-45BDBF434A39}" srcOrd="0" destOrd="0" presId="urn:microsoft.com/office/officeart/2005/8/layout/hList1"/>
    <dgm:cxn modelId="{C4B53F21-53ED-4766-841E-56082786E5F1}" srcId="{860CBD04-E1F2-48B8-B56C-BD95680797BB}" destId="{6F8FF9CF-9036-4EBF-9C1B-1EE170DEB863}" srcOrd="1" destOrd="0" parTransId="{BB470558-10CB-49F8-A0AA-05EFD5FF706D}" sibTransId="{2F15A9CB-5CB7-46BC-871D-A6E27AA2E3F9}"/>
    <dgm:cxn modelId="{02331429-1DF3-406F-9215-B62E4B143999}" type="presOf" srcId="{F958AA05-00F1-4C1B-8DE4-368D1116CEC1}" destId="{53E9FD3C-87A9-4656-BD6A-CF2F67A2C12C}" srcOrd="0" destOrd="4" presId="urn:microsoft.com/office/officeart/2005/8/layout/hList1"/>
    <dgm:cxn modelId="{B911D101-3032-4FE1-B027-DE6E1418E661}" srcId="{797FCEA4-A318-4B52-BE94-D8351278CAE2}" destId="{F958AA05-00F1-4C1B-8DE4-368D1116CEC1}" srcOrd="1" destOrd="0" parTransId="{672F4FD1-6224-4C41-B024-2B51A9D9E1E6}" sibTransId="{566B76D2-C80A-4539-B1A8-1A73A9CFB584}"/>
    <dgm:cxn modelId="{01F50F19-CEF1-43E1-B6D2-28D7717E3774}" srcId="{A1E948AC-6460-4F8B-B41E-68BBE4BAF26D}" destId="{B8B20A76-072D-4BE4-B46D-B025F4FF5E9E}" srcOrd="0" destOrd="0" parTransId="{DDB0E643-3376-42CD-AAA6-0B15F6AD9243}" sibTransId="{836FBD29-E35A-44FE-89DF-5D0BAA560F93}"/>
    <dgm:cxn modelId="{7D5BA37B-B59D-4867-ACAC-D4DC735FB791}" type="presOf" srcId="{A6F5D1CA-B14E-4733-BDEF-ED81CC4CD08A}" destId="{53E9FD3C-87A9-4656-BD6A-CF2F67A2C12C}" srcOrd="0" destOrd="1" presId="urn:microsoft.com/office/officeart/2005/8/layout/hList1"/>
    <dgm:cxn modelId="{3D13E1C3-CC50-4ACE-BC1E-AABF4E253A4F}" type="presOf" srcId="{FD13DAF0-2D5C-4242-B1E4-AE41E9AAA3D6}" destId="{53E9FD3C-87A9-4656-BD6A-CF2F67A2C12C}" srcOrd="0" destOrd="0" presId="urn:microsoft.com/office/officeart/2005/8/layout/hList1"/>
    <dgm:cxn modelId="{BBC85448-D49E-429B-9768-B906D1C16211}" type="presOf" srcId="{B8B20A76-072D-4BE4-B46D-B025F4FF5E9E}" destId="{A2AFE96E-B38B-4C32-A65A-CFC9A09E26F3}" srcOrd="0" destOrd="0" presId="urn:microsoft.com/office/officeart/2005/8/layout/hList1"/>
    <dgm:cxn modelId="{749E0447-5B8D-458E-967A-C9F80FA498CB}" srcId="{31255A9B-C430-4BDF-B298-86553BA949AE}" destId="{FD13DAF0-2D5C-4242-B1E4-AE41E9AAA3D6}" srcOrd="0" destOrd="0" parTransId="{FBF4EF88-9EB2-4109-BD36-C6A477A701DE}" sibTransId="{45618F57-09C0-4601-BE95-59A98CB1FEB7}"/>
    <dgm:cxn modelId="{14B5B984-BDF5-4B80-BC79-06CAB17AE22B}" srcId="{797FCEA4-A318-4B52-BE94-D8351278CAE2}" destId="{CCC2A077-F4EA-4087-90C3-309BF9FBE947}" srcOrd="0" destOrd="0" parTransId="{F9779A8F-70D3-44D1-811D-0671259207D1}" sibTransId="{8B2804D8-2764-4EA2-BE97-F860C7DD25B3}"/>
    <dgm:cxn modelId="{C3619B03-4846-4EE4-8429-5FD234ADC6BA}" type="presOf" srcId="{860CBD04-E1F2-48B8-B56C-BD95680797BB}" destId="{952D5028-D774-4E8E-AEF5-D91E425C4370}" srcOrd="0" destOrd="0" presId="urn:microsoft.com/office/officeart/2005/8/layout/hList1"/>
    <dgm:cxn modelId="{444C394F-454E-4FD5-8815-AAD57BFF3C47}" type="presOf" srcId="{6F8FF9CF-9036-4EBF-9C1B-1EE170DEB863}" destId="{50B7A101-FD6C-48B9-B4B3-19A7C955B55D}" srcOrd="0" destOrd="1" presId="urn:microsoft.com/office/officeart/2005/8/layout/hList1"/>
    <dgm:cxn modelId="{52BF142D-FEF4-4D46-8C72-E5B41820D891}" type="presOf" srcId="{797FCEA4-A318-4B52-BE94-D8351278CAE2}" destId="{53E9FD3C-87A9-4656-BD6A-CF2F67A2C12C}" srcOrd="0" destOrd="2" presId="urn:microsoft.com/office/officeart/2005/8/layout/hList1"/>
    <dgm:cxn modelId="{5B6C87D1-7CE1-4CD7-97A8-6281B1214688}" type="presOf" srcId="{98C462F4-1627-4FE9-8B96-5483D7F81524}" destId="{50B7A101-FD6C-48B9-B4B3-19A7C955B55D}" srcOrd="0" destOrd="0" presId="urn:microsoft.com/office/officeart/2005/8/layout/hList1"/>
    <dgm:cxn modelId="{BF93A899-A41D-4786-AF63-A7C3FBF4CE38}" srcId="{860CBD04-E1F2-48B8-B56C-BD95680797BB}" destId="{98C462F4-1627-4FE9-8B96-5483D7F81524}" srcOrd="0" destOrd="0" parTransId="{731AA680-72AA-4463-8C58-4CDF39F8960C}" sibTransId="{8FEC7013-1021-4522-B141-BF2FC3D53BD9}"/>
    <dgm:cxn modelId="{6B96080A-FEE5-4FF5-8DB5-76714A99D2B8}" srcId="{31255A9B-C430-4BDF-B298-86553BA949AE}" destId="{797FCEA4-A318-4B52-BE94-D8351278CAE2}" srcOrd="2" destOrd="0" parTransId="{688BBD19-A481-4FFB-BF1A-12328ADBA1C4}" sibTransId="{F0D13776-B3B4-4569-9333-EABDCB953E3B}"/>
    <dgm:cxn modelId="{CCC045E2-2040-41E4-BBF7-1CED46B4D2B0}" srcId="{31255A9B-C430-4BDF-B298-86553BA949AE}" destId="{A6F5D1CA-B14E-4733-BDEF-ED81CC4CD08A}" srcOrd="1" destOrd="0" parTransId="{5AFCA5CD-7C77-4B03-A314-DA94DCD4A642}" sibTransId="{255E4F93-57C2-4374-928F-EA76FF6FCB87}"/>
    <dgm:cxn modelId="{56C7AFF1-9C47-48C2-9679-96B360372226}" type="presOf" srcId="{31255A9B-C430-4BDF-B298-86553BA949AE}" destId="{A9FB9ADD-0118-4E33-943D-1FC7D8B74080}" srcOrd="0" destOrd="0" presId="urn:microsoft.com/office/officeart/2005/8/layout/hList1"/>
    <dgm:cxn modelId="{EAA6A953-C5E6-4E7C-9A07-3EB0F627CDEB}" srcId="{10D50BD4-26D0-408A-8419-EB596CB5BDBE}" destId="{31255A9B-C430-4BDF-B298-86553BA949AE}" srcOrd="0" destOrd="0" parTransId="{73A28439-8F6C-4AF3-BF2A-280D4FE94A48}" sibTransId="{B52A4D65-2ABE-4384-BF37-8399017ED371}"/>
    <dgm:cxn modelId="{B5933016-6742-4DE9-BF32-CE83770CF2BC}" type="presParOf" srcId="{743C3E3C-3D0C-4501-8690-45BDBF434A39}" destId="{DAF07786-E169-4365-A921-C03D35BAB320}" srcOrd="0" destOrd="0" presId="urn:microsoft.com/office/officeart/2005/8/layout/hList1"/>
    <dgm:cxn modelId="{66D8045E-BD1C-4ED4-B3C5-6F42ADBD6FDB}" type="presParOf" srcId="{DAF07786-E169-4365-A921-C03D35BAB320}" destId="{A9FB9ADD-0118-4E33-943D-1FC7D8B74080}" srcOrd="0" destOrd="0" presId="urn:microsoft.com/office/officeart/2005/8/layout/hList1"/>
    <dgm:cxn modelId="{64819169-E197-44FB-A999-270B8DC62DA6}" type="presParOf" srcId="{DAF07786-E169-4365-A921-C03D35BAB320}" destId="{53E9FD3C-87A9-4656-BD6A-CF2F67A2C12C}" srcOrd="1" destOrd="0" presId="urn:microsoft.com/office/officeart/2005/8/layout/hList1"/>
    <dgm:cxn modelId="{F6A72F6B-B3CD-43F9-86FB-34BFC02FF2C6}" type="presParOf" srcId="{743C3E3C-3D0C-4501-8690-45BDBF434A39}" destId="{0DDF4013-46B1-4822-AE24-906ECFD5EBFC}" srcOrd="1" destOrd="0" presId="urn:microsoft.com/office/officeart/2005/8/layout/hList1"/>
    <dgm:cxn modelId="{C8AE74BE-3E06-4614-9708-41EA2239884E}" type="presParOf" srcId="{743C3E3C-3D0C-4501-8690-45BDBF434A39}" destId="{6F6C6659-2B1D-45BF-955A-26476C3266BF}" srcOrd="2" destOrd="0" presId="urn:microsoft.com/office/officeart/2005/8/layout/hList1"/>
    <dgm:cxn modelId="{C04F42C2-7D23-4510-88E4-7669A02714C9}" type="presParOf" srcId="{6F6C6659-2B1D-45BF-955A-26476C3266BF}" destId="{952D5028-D774-4E8E-AEF5-D91E425C4370}" srcOrd="0" destOrd="0" presId="urn:microsoft.com/office/officeart/2005/8/layout/hList1"/>
    <dgm:cxn modelId="{C3CE4254-C3F7-40FE-B51F-F332CA1C7E08}" type="presParOf" srcId="{6F6C6659-2B1D-45BF-955A-26476C3266BF}" destId="{50B7A101-FD6C-48B9-B4B3-19A7C955B55D}" srcOrd="1" destOrd="0" presId="urn:microsoft.com/office/officeart/2005/8/layout/hList1"/>
    <dgm:cxn modelId="{454993AF-420A-40AF-9787-77F7B8CFDB3C}" type="presParOf" srcId="{743C3E3C-3D0C-4501-8690-45BDBF434A39}" destId="{2835038C-ED65-433C-A4F3-6EC9391B7477}" srcOrd="3" destOrd="0" presId="urn:microsoft.com/office/officeart/2005/8/layout/hList1"/>
    <dgm:cxn modelId="{5D852270-334A-4EAF-B410-6B9962B5E2BC}" type="presParOf" srcId="{743C3E3C-3D0C-4501-8690-45BDBF434A39}" destId="{19F175B9-5B1F-420C-B7F2-681CF7AB814B}" srcOrd="4" destOrd="0" presId="urn:microsoft.com/office/officeart/2005/8/layout/hList1"/>
    <dgm:cxn modelId="{0D44CF44-F6C7-461C-8311-38B6B820602B}" type="presParOf" srcId="{19F175B9-5B1F-420C-B7F2-681CF7AB814B}" destId="{E0262E9E-EA96-4D13-BCAD-D6CCD6CA606E}" srcOrd="0" destOrd="0" presId="urn:microsoft.com/office/officeart/2005/8/layout/hList1"/>
    <dgm:cxn modelId="{42C2AD76-2C90-4089-9ECC-FA2464D2BFE7}" type="presParOf" srcId="{19F175B9-5B1F-420C-B7F2-681CF7AB814B}" destId="{A2AFE96E-B38B-4C32-A65A-CFC9A09E26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C9877-426B-4D95-97C4-B7A299828786}">
      <dsp:nvSpPr>
        <dsp:cNvPr id="0" name=""/>
        <dsp:cNvSpPr/>
      </dsp:nvSpPr>
      <dsp:spPr>
        <a:xfrm>
          <a:off x="7716" y="616742"/>
          <a:ext cx="3333041" cy="24880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Severe punishment vs open-minded</a:t>
          </a:r>
          <a:endParaRPr lang="en-US" sz="3600" kern="1200" dirty="0"/>
        </a:p>
      </dsp:txBody>
      <dsp:txXfrm>
        <a:off x="66014" y="675040"/>
        <a:ext cx="3216445" cy="2429747"/>
      </dsp:txXfrm>
    </dsp:sp>
    <dsp:sp modelId="{4706607E-6748-4D25-A84C-827C2E4BDEC4}">
      <dsp:nvSpPr>
        <dsp:cNvPr id="0" name=""/>
        <dsp:cNvSpPr/>
      </dsp:nvSpPr>
      <dsp:spPr>
        <a:xfrm>
          <a:off x="7716" y="3104788"/>
          <a:ext cx="3333041" cy="106985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 Strong Personalities</a:t>
          </a:r>
          <a:endParaRPr lang="en-US" sz="2900" kern="1200" dirty="0"/>
        </a:p>
      </dsp:txBody>
      <dsp:txXfrm>
        <a:off x="7716" y="3104788"/>
        <a:ext cx="2347212" cy="1069859"/>
      </dsp:txXfrm>
    </dsp:sp>
    <dsp:sp modelId="{21CF7ADB-88F7-4E6B-BC2C-644A7CF81341}">
      <dsp:nvSpPr>
        <dsp:cNvPr id="0" name=""/>
        <dsp:cNvSpPr/>
      </dsp:nvSpPr>
      <dsp:spPr>
        <a:xfrm>
          <a:off x="2449215" y="3274725"/>
          <a:ext cx="1166564" cy="11665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92579-AFBA-47E2-ACA8-62C53BD36834}">
      <dsp:nvSpPr>
        <dsp:cNvPr id="0" name=""/>
        <dsp:cNvSpPr/>
      </dsp:nvSpPr>
      <dsp:spPr>
        <a:xfrm>
          <a:off x="3904789" y="616742"/>
          <a:ext cx="3333041" cy="24880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Plenty of meetings, but hardly  any parents</a:t>
          </a:r>
          <a:endParaRPr lang="en-US" sz="3600" kern="1200" dirty="0"/>
        </a:p>
      </dsp:txBody>
      <dsp:txXfrm>
        <a:off x="3963087" y="675040"/>
        <a:ext cx="3216445" cy="2429747"/>
      </dsp:txXfrm>
    </dsp:sp>
    <dsp:sp modelId="{9F50C155-E028-451E-AAF7-04C8F87158E0}">
      <dsp:nvSpPr>
        <dsp:cNvPr id="0" name=""/>
        <dsp:cNvSpPr/>
      </dsp:nvSpPr>
      <dsp:spPr>
        <a:xfrm>
          <a:off x="3904789" y="3104788"/>
          <a:ext cx="3333041" cy="106985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Lack of parent groups</a:t>
          </a:r>
          <a:endParaRPr lang="en-US" sz="2900" kern="1200" dirty="0"/>
        </a:p>
      </dsp:txBody>
      <dsp:txXfrm>
        <a:off x="3904789" y="3104788"/>
        <a:ext cx="2347212" cy="1069859"/>
      </dsp:txXfrm>
    </dsp:sp>
    <dsp:sp modelId="{86BE8151-0CB5-42FE-B8E8-147F9E1D4B7D}">
      <dsp:nvSpPr>
        <dsp:cNvPr id="0" name=""/>
        <dsp:cNvSpPr/>
      </dsp:nvSpPr>
      <dsp:spPr>
        <a:xfrm>
          <a:off x="6346288" y="3274725"/>
          <a:ext cx="1166564" cy="11665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79ADA-AB03-44E9-8B05-AEB0C5C83094}">
      <dsp:nvSpPr>
        <dsp:cNvPr id="0" name=""/>
        <dsp:cNvSpPr/>
      </dsp:nvSpPr>
      <dsp:spPr>
        <a:xfrm>
          <a:off x="7801862" y="616742"/>
          <a:ext cx="3333041" cy="24880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Getting people to understand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Just jumped in there</a:t>
          </a:r>
          <a:endParaRPr lang="en-US" sz="3600" kern="1200" dirty="0"/>
        </a:p>
      </dsp:txBody>
      <dsp:txXfrm>
        <a:off x="7860160" y="675040"/>
        <a:ext cx="3216445" cy="2429747"/>
      </dsp:txXfrm>
    </dsp:sp>
    <dsp:sp modelId="{A01FE043-52F4-46F0-9BAD-48EA64E92DBA}">
      <dsp:nvSpPr>
        <dsp:cNvPr id="0" name=""/>
        <dsp:cNvSpPr/>
      </dsp:nvSpPr>
      <dsp:spPr>
        <a:xfrm>
          <a:off x="7801862" y="3104788"/>
          <a:ext cx="3333041" cy="106985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Getting public support</a:t>
          </a:r>
          <a:endParaRPr lang="en-US" sz="2900" kern="1200" dirty="0"/>
        </a:p>
      </dsp:txBody>
      <dsp:txXfrm>
        <a:off x="7801862" y="3104788"/>
        <a:ext cx="2347212" cy="1069859"/>
      </dsp:txXfrm>
    </dsp:sp>
    <dsp:sp modelId="{EC8BAEAE-E24E-4343-A426-41D0628007DF}">
      <dsp:nvSpPr>
        <dsp:cNvPr id="0" name=""/>
        <dsp:cNvSpPr/>
      </dsp:nvSpPr>
      <dsp:spPr>
        <a:xfrm>
          <a:off x="10243361" y="3274725"/>
          <a:ext cx="1166564" cy="11665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0.17797</cdr:x>
      <cdr:y>0.45269</cdr:y>
    </cdr:from>
    <cdr:to>
      <cdr:x>0.25552</cdr:x>
      <cdr:y>0.54731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879244E-DCC4-4A3F-995E-FCE735C16C47}"/>
            </a:ext>
          </a:extLst>
        </cdr:cNvPr>
        <cdr:cNvSpPr txBox="1"/>
      </cdr:nvSpPr>
      <cdr:spPr>
        <a:xfrm xmlns:a="http://schemas.openxmlformats.org/drawingml/2006/main">
          <a:off x="1871510" y="1969807"/>
          <a:ext cx="815485" cy="411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</a:t>
          </a:r>
          <a:r>
            <a:rPr lang="en-US" sz="1600" dirty="0"/>
            <a:t>SY18</a:t>
          </a:r>
        </a:p>
      </cdr:txBody>
    </cdr:sp>
  </cdr:relSizeAnchor>
  <cdr:relSizeAnchor xmlns:cdr="http://schemas.openxmlformats.org/drawingml/2006/chartDrawing">
    <cdr:from>
      <cdr:x>0.31432</cdr:x>
      <cdr:y>0.46495</cdr:y>
    </cdr:from>
    <cdr:to>
      <cdr:x>0.39104</cdr:x>
      <cdr:y>0.53505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0D61EBE-CD9D-4938-8928-C9CE916B8F65}"/>
            </a:ext>
          </a:extLst>
        </cdr:cNvPr>
        <cdr:cNvSpPr txBox="1"/>
      </cdr:nvSpPr>
      <cdr:spPr>
        <a:xfrm xmlns:a="http://schemas.openxmlformats.org/drawingml/2006/main">
          <a:off x="3305227" y="2023133"/>
          <a:ext cx="806757" cy="305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 </a:t>
          </a:r>
          <a:r>
            <a:rPr lang="en-US" sz="1600" dirty="0"/>
            <a:t>SY19</a:t>
          </a:r>
        </a:p>
      </cdr:txBody>
    </cdr:sp>
  </cdr:relSizeAnchor>
  <cdr:relSizeAnchor xmlns:cdr="http://schemas.openxmlformats.org/drawingml/2006/chartDrawing">
    <cdr:from>
      <cdr:x>0.65035</cdr:x>
      <cdr:y>0.46404</cdr:y>
    </cdr:from>
    <cdr:to>
      <cdr:x>0.71973</cdr:x>
      <cdr:y>0.53596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4CFA0A0-02A5-4BD3-AC74-A50A9EF286FF}"/>
            </a:ext>
          </a:extLst>
        </cdr:cNvPr>
        <cdr:cNvSpPr txBox="1"/>
      </cdr:nvSpPr>
      <cdr:spPr>
        <a:xfrm xmlns:a="http://schemas.openxmlformats.org/drawingml/2006/main">
          <a:off x="6838813" y="2019195"/>
          <a:ext cx="729572" cy="312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 </a:t>
          </a:r>
          <a:r>
            <a:rPr lang="en-US" sz="1600" dirty="0"/>
            <a:t>SY18</a:t>
          </a:r>
        </a:p>
      </cdr:txBody>
    </cdr:sp>
  </cdr:relSizeAnchor>
  <cdr:relSizeAnchor xmlns:cdr="http://schemas.openxmlformats.org/drawingml/2006/chartDrawing">
    <cdr:from>
      <cdr:x>0.78505</cdr:x>
      <cdr:y>0.59082</cdr:y>
    </cdr:from>
    <cdr:to>
      <cdr:x>0.85712</cdr:x>
      <cdr:y>0.66803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4CFA0A0-02A5-4BD3-AC74-A50A9EF286FF}"/>
            </a:ext>
          </a:extLst>
        </cdr:cNvPr>
        <cdr:cNvSpPr txBox="1"/>
      </cdr:nvSpPr>
      <cdr:spPr>
        <a:xfrm xmlns:a="http://schemas.openxmlformats.org/drawingml/2006/main">
          <a:off x="8255232" y="2570862"/>
          <a:ext cx="757859" cy="33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 </a:t>
          </a:r>
          <a:r>
            <a:rPr lang="en-US" sz="1600" dirty="0"/>
            <a:t>SY19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8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9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06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8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632E8F2-151F-466A-B95D-49E39DF116F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2BD0F6E-EAF0-4281-BEAA-380CC3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96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henderson@currycounty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272"/>
            <a:ext cx="10515600" cy="243567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dirty="0" smtClean="0"/>
              <a:t>Strategy A1</a:t>
            </a:r>
            <a:r>
              <a:rPr lang="en-US" sz="6000" cap="none" dirty="0" smtClean="0"/>
              <a:t>d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chemeClr val="tx1"/>
                </a:solidFill>
              </a:rPr>
              <a:t>ATOD Policies in Schools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41737" y="3772930"/>
            <a:ext cx="5233059" cy="2573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Tanya Henderson, B.A., C.P.S.</a:t>
            </a:r>
          </a:p>
          <a:p>
            <a:pPr marL="0" indent="0" algn="ctr">
              <a:buNone/>
            </a:pPr>
            <a:r>
              <a:rPr lang="en-US" sz="2600" dirty="0" smtClean="0"/>
              <a:t>Community Program Manager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9532" y="3772930"/>
            <a:ext cx="3927765" cy="2494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Shannon Morrison, </a:t>
            </a:r>
            <a:r>
              <a:rPr lang="en-US" sz="2600" dirty="0" err="1" smtClean="0"/>
              <a:t>Ph.D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Local Evaluator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05" y="4757943"/>
            <a:ext cx="1598141" cy="1590081"/>
          </a:xfrm>
          <a:prstGeom prst="rect">
            <a:avLst/>
          </a:prstGeom>
        </p:spPr>
      </p:pic>
      <p:pic>
        <p:nvPicPr>
          <p:cNvPr id="1026" name="Picture 2" descr="Morrison Associ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37" y="4696367"/>
            <a:ext cx="4991953" cy="12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" y="603418"/>
            <a:ext cx="3964180" cy="513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14" y="603417"/>
            <a:ext cx="3964180" cy="5130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72" y="603417"/>
            <a:ext cx="3964180" cy="51301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159672" y="4291914"/>
            <a:ext cx="3776955" cy="8320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540637">
            <a:off x="9991085" y="4776173"/>
            <a:ext cx="1222344" cy="818687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100649" y="1540476"/>
            <a:ext cx="1779373" cy="8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135" y="1614616"/>
            <a:ext cx="222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522248" y="5305161"/>
            <a:ext cx="337282" cy="32127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991031" y="1025604"/>
            <a:ext cx="337282" cy="32127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566659" y="911308"/>
            <a:ext cx="337282" cy="32127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962073" y="2405442"/>
            <a:ext cx="337282" cy="32127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8" y="433662"/>
            <a:ext cx="11676342" cy="59424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39114" y="3863546"/>
            <a:ext cx="2010032" cy="1458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73"/>
          <a:stretch/>
        </p:blipFill>
        <p:spPr>
          <a:xfrm>
            <a:off x="1139722" y="304800"/>
            <a:ext cx="10179065" cy="62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0547" r="9937" b="27771"/>
          <a:stretch/>
        </p:blipFill>
        <p:spPr>
          <a:xfrm>
            <a:off x="5922361" y="288321"/>
            <a:ext cx="5898291" cy="58982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8168" r="9894" b="24445"/>
          <a:stretch/>
        </p:blipFill>
        <p:spPr>
          <a:xfrm>
            <a:off x="444843" y="288321"/>
            <a:ext cx="5414652" cy="58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8053" r="10516" b="25120"/>
          <a:stretch/>
        </p:blipFill>
        <p:spPr>
          <a:xfrm>
            <a:off x="321274" y="300633"/>
            <a:ext cx="5741775" cy="6284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10811" r="10415" b="28288"/>
          <a:stretch/>
        </p:blipFill>
        <p:spPr>
          <a:xfrm>
            <a:off x="6178379" y="551934"/>
            <a:ext cx="5815914" cy="57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543DF14B-FD90-4E7B-A418-F5682D5607A2}"/>
              </a:ext>
            </a:extLst>
          </p:cNvPr>
          <p:cNvSpPr txBox="1">
            <a:spLocks/>
          </p:cNvSpPr>
          <p:nvPr/>
        </p:nvSpPr>
        <p:spPr>
          <a:xfrm>
            <a:off x="475735" y="282745"/>
            <a:ext cx="11337323" cy="17355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cap="none" dirty="0" smtClean="0">
                <a:solidFill>
                  <a:schemeClr val="tx1"/>
                </a:solidFill>
              </a:rPr>
              <a:t>The # of in-school suspensions increased and # of out-of-school suspensions decreased between school years 2018 and 2019 for </a:t>
            </a:r>
            <a:r>
              <a:rPr lang="en-US" sz="3200" cap="none" dirty="0" err="1" smtClean="0">
                <a:solidFill>
                  <a:schemeClr val="tx1"/>
                </a:solidFill>
              </a:rPr>
              <a:t>clovis</a:t>
            </a:r>
            <a:r>
              <a:rPr lang="en-US" sz="3200" cap="none" dirty="0" smtClean="0">
                <a:solidFill>
                  <a:schemeClr val="tx1"/>
                </a:solidFill>
              </a:rPr>
              <a:t> municipal schools. 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xmlns="" id="{0940EAB2-A0A1-4D24-81B3-80FB5A18F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611555"/>
              </p:ext>
            </p:extLst>
          </p:nvPr>
        </p:nvGraphicFramePr>
        <p:xfrm>
          <a:off x="763555" y="201827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44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barriers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316659"/>
              </p:ext>
            </p:extLst>
          </p:nvPr>
        </p:nvGraphicFramePr>
        <p:xfrm>
          <a:off x="280086" y="1466335"/>
          <a:ext cx="11417643" cy="505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6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Strickland’s advice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568865"/>
              </p:ext>
            </p:extLst>
          </p:nvPr>
        </p:nvGraphicFramePr>
        <p:xfrm>
          <a:off x="807308" y="1792936"/>
          <a:ext cx="10840995" cy="486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Thank you.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Tanya Henderson, BA, C.P.S.</a:t>
            </a: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thenderson@currycounty.org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(575) 763 – 7725 </a:t>
            </a:r>
            <a:r>
              <a:rPr lang="en-US" sz="3600" dirty="0" err="1" smtClean="0"/>
              <a:t>ext</a:t>
            </a:r>
            <a:r>
              <a:rPr lang="en-US" sz="3600" dirty="0" smtClean="0"/>
              <a:t> 164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3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Curry county schools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49" y="3285399"/>
            <a:ext cx="3097427" cy="3097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8" y="1955928"/>
            <a:ext cx="6992326" cy="113363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90" y="5083654"/>
            <a:ext cx="4967922" cy="157226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2" y="1955928"/>
            <a:ext cx="2964734" cy="29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Strickland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Deputy Superintendent of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Student Instruction</a:t>
            </a:r>
          </a:p>
          <a:p>
            <a:r>
              <a:rPr lang="en-US" sz="3600" dirty="0" smtClean="0"/>
              <a:t>Primary contact for Clovis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Schools</a:t>
            </a:r>
          </a:p>
          <a:p>
            <a:r>
              <a:rPr lang="en-US" sz="3600" dirty="0" smtClean="0"/>
              <a:t>Key coalition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stakeholder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84" y="3962400"/>
            <a:ext cx="2166551" cy="2166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14" y="736611"/>
            <a:ext cx="3756637" cy="53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Started with a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Clovis High School student came to school high</a:t>
            </a:r>
            <a:endParaRPr lang="en-US" sz="3200" dirty="0"/>
          </a:p>
          <a:p>
            <a:r>
              <a:rPr lang="en-US" sz="3200" dirty="0" smtClean="0"/>
              <a:t>Pulled aside due to suspected use of drugs</a:t>
            </a:r>
          </a:p>
          <a:p>
            <a:r>
              <a:rPr lang="en-US" sz="3200" dirty="0" smtClean="0"/>
              <a:t>When student was questioned, student was honest</a:t>
            </a:r>
          </a:p>
          <a:p>
            <a:r>
              <a:rPr lang="en-US" sz="3200" dirty="0" smtClean="0"/>
              <a:t>Student Hearing</a:t>
            </a:r>
          </a:p>
          <a:p>
            <a:r>
              <a:rPr lang="en-US" sz="3200" dirty="0" smtClean="0"/>
              <a:t>Automatically suspended</a:t>
            </a:r>
          </a:p>
          <a:p>
            <a:pPr lvl="1"/>
            <a:r>
              <a:rPr lang="en-US" sz="2800" dirty="0" smtClean="0"/>
              <a:t>Up to 1 year</a:t>
            </a:r>
          </a:p>
          <a:p>
            <a:pPr lvl="1"/>
            <a:r>
              <a:rPr lang="en-US" sz="2800" dirty="0" smtClean="0"/>
              <a:t>Had school history of incidents with drugs,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offense</a:t>
            </a:r>
          </a:p>
        </p:txBody>
      </p:sp>
    </p:spTree>
    <p:extLst>
      <p:ext uri="{BB962C8B-B14F-4D97-AF65-F5344CB8AC3E}">
        <p14:creationId xmlns:p14="http://schemas.microsoft.com/office/powerpoint/2010/main" val="22905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1" y="178447"/>
            <a:ext cx="4865661" cy="6296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4" y="178447"/>
            <a:ext cx="4906849" cy="6350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5103" y="236112"/>
            <a:ext cx="4407243" cy="340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50340" y="2693894"/>
            <a:ext cx="1011195" cy="84013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Discipline matrix</a:t>
            </a:r>
          </a:p>
          <a:p>
            <a:pPr lvl="1"/>
            <a:r>
              <a:rPr lang="en-US" sz="2800" dirty="0" smtClean="0"/>
              <a:t>Secondary schools only (6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grades)</a:t>
            </a:r>
          </a:p>
          <a:p>
            <a:r>
              <a:rPr lang="en-US" sz="3200" dirty="0" smtClean="0"/>
              <a:t>Disciplinary Personnel decisions</a:t>
            </a:r>
          </a:p>
          <a:p>
            <a:pPr lvl="1"/>
            <a:r>
              <a:rPr lang="en-US" sz="2800" dirty="0" smtClean="0"/>
              <a:t>Bias repercussions between students: </a:t>
            </a:r>
          </a:p>
          <a:p>
            <a:pPr lvl="2"/>
            <a:r>
              <a:rPr lang="en-US" sz="2400" dirty="0" smtClean="0"/>
              <a:t>i.e. athletes vs student not in extra-curricular activities</a:t>
            </a:r>
          </a:p>
          <a:p>
            <a:pPr lvl="1"/>
            <a:r>
              <a:rPr lang="en-US" sz="2800" dirty="0" smtClean="0"/>
              <a:t>Made their own consequences for the student</a:t>
            </a:r>
          </a:p>
          <a:p>
            <a:pPr lvl="2"/>
            <a:r>
              <a:rPr lang="en-US" sz="2400" dirty="0" smtClean="0"/>
              <a:t>Judge, jury, and executioner mentality</a:t>
            </a:r>
          </a:p>
          <a:p>
            <a:r>
              <a:rPr lang="en-US" sz="3200" dirty="0" smtClean="0"/>
              <a:t>No parent access</a:t>
            </a:r>
          </a:p>
        </p:txBody>
      </p:sp>
    </p:spTree>
    <p:extLst>
      <p:ext uri="{BB962C8B-B14F-4D97-AF65-F5344CB8AC3E}">
        <p14:creationId xmlns:p14="http://schemas.microsoft.com/office/powerpoint/2010/main" val="11056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78" y="218273"/>
            <a:ext cx="9784080" cy="1508760"/>
          </a:xfrm>
        </p:spPr>
        <p:txBody>
          <a:bodyPr/>
          <a:lstStyle/>
          <a:p>
            <a:r>
              <a:rPr lang="en-US" dirty="0" smtClean="0"/>
              <a:t>Strickland’s goal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4108649"/>
              </p:ext>
            </p:extLst>
          </p:nvPr>
        </p:nvGraphicFramePr>
        <p:xfrm>
          <a:off x="1548714" y="1334530"/>
          <a:ext cx="8814486" cy="526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8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/>
          <a:lstStyle/>
          <a:p>
            <a:r>
              <a:rPr lang="en-US" dirty="0" smtClean="0"/>
              <a:t>His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4" b="4202"/>
          <a:stretch/>
        </p:blipFill>
        <p:spPr>
          <a:xfrm>
            <a:off x="420130" y="1626782"/>
            <a:ext cx="4942246" cy="359737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0504424"/>
              </p:ext>
            </p:extLst>
          </p:nvPr>
        </p:nvGraphicFramePr>
        <p:xfrm>
          <a:off x="5535827" y="112389"/>
          <a:ext cx="6376087" cy="662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96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OSAP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Active members of discipline matrix meetings</a:t>
            </a:r>
          </a:p>
          <a:p>
            <a:r>
              <a:rPr lang="en-US" sz="3600" dirty="0" smtClean="0"/>
              <a:t>Supporter of elimination of expulsions &amp; out of school suspensions</a:t>
            </a:r>
          </a:p>
          <a:p>
            <a:r>
              <a:rPr lang="en-US" sz="3600" dirty="0" smtClean="0"/>
              <a:t>Asked questions</a:t>
            </a:r>
          </a:p>
          <a:p>
            <a:r>
              <a:rPr lang="en-US" sz="3600" dirty="0" smtClean="0"/>
              <a:t>Keep conversation going</a:t>
            </a:r>
          </a:p>
          <a:p>
            <a:r>
              <a:rPr lang="en-US" sz="3600" dirty="0" smtClean="0"/>
              <a:t>Addition of Youth Services</a:t>
            </a:r>
          </a:p>
          <a:p>
            <a:pPr lvl="1"/>
            <a:r>
              <a:rPr lang="en-US" sz="3400" dirty="0" smtClean="0"/>
              <a:t>Free services of counseling classes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7" b="21875"/>
          <a:stretch/>
        </p:blipFill>
        <p:spPr>
          <a:xfrm>
            <a:off x="7457908" y="178320"/>
            <a:ext cx="4485095" cy="16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2576</TotalTime>
  <Words>325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</vt:lpstr>
      <vt:lpstr>Banded</vt:lpstr>
      <vt:lpstr>Strategy A1d ATOD Policies in Schools</vt:lpstr>
      <vt:lpstr>Curry county schools</vt:lpstr>
      <vt:lpstr>Joe Strickland</vt:lpstr>
      <vt:lpstr>Started with a student</vt:lpstr>
      <vt:lpstr>PowerPoint Presentation</vt:lpstr>
      <vt:lpstr>Other concerns</vt:lpstr>
      <vt:lpstr>Strickland’s goal</vt:lpstr>
      <vt:lpstr>His process</vt:lpstr>
      <vt:lpstr>OSAP 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&amp; barriers</vt:lpstr>
      <vt:lpstr>Strickland’s advice</vt:lpstr>
      <vt:lpstr>Questions? Comments?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A1d ATOD Policies in Schools</dc:title>
  <dc:creator>Tanya Henderson</dc:creator>
  <cp:lastModifiedBy>Tanya Henderson</cp:lastModifiedBy>
  <cp:revision>35</cp:revision>
  <dcterms:created xsi:type="dcterms:W3CDTF">2019-07-29T18:02:27Z</dcterms:created>
  <dcterms:modified xsi:type="dcterms:W3CDTF">2019-08-16T17:27:56Z</dcterms:modified>
</cp:coreProperties>
</file>